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7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51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98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1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7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9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EAD5-D2F3-CF4B-A6F2-FFC9F2418410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nlp2015.org/proceedings/EMNLP/pdf/EMNLP221.pdf" TargetMode="External"/><Relationship Id="rId4" Type="http://schemas.openxmlformats.org/officeDocument/2006/relationships/hyperlink" Target="https://github.com/tonybeltramelli/Deep-Lyrics/blob/master/train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rpathy.github.io/2015/05/21/rnn-effectivene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Lyrics for Pop Songs using LSTM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Camille Bustalinio</a:t>
            </a:r>
          </a:p>
        </p:txBody>
      </p:sp>
    </p:spTree>
    <p:extLst>
      <p:ext uri="{BB962C8B-B14F-4D97-AF65-F5344CB8AC3E}">
        <p14:creationId xmlns:p14="http://schemas.microsoft.com/office/powerpoint/2010/main" val="913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more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Run the model for weeks using P2 16 x-large AWS AMIs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Train on bigger data sets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Try removing repeated lines (these can be added during actual song-writing)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Compare lyrics generated from training using multiple composers for same artist, vs same composer for multiple artist, vs multiple composers for multiple artist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Using LSTM to generate MIDI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Andrej </a:t>
            </a:r>
            <a:r>
              <a:rPr lang="en-US" dirty="0" err="1" smtClean="0"/>
              <a:t>Karpathy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http://karpathy.github.io/2015/05/21/rnn-effectiveness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Rap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www.emnlp2015.org/proceedings/EMNLP/pdf/EMNLP221.pdf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github.com/tonybeltramelli/Deep-Lyrics/blob/master/train.py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Steps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 smtClean="0"/>
          </a:p>
          <a:p>
            <a:r>
              <a:rPr lang="en-US" dirty="0" smtClean="0"/>
              <a:t>If I had more time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class:</a:t>
            </a:r>
          </a:p>
          <a:p>
            <a:pPr lvl="1"/>
            <a:r>
              <a:rPr lang="en-US" dirty="0" smtClean="0"/>
              <a:t>Predicting next character trained on Alice in Wonderland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Andrej </a:t>
            </a:r>
            <a:r>
              <a:rPr lang="en-US" dirty="0" err="1" smtClean="0"/>
              <a:t>Karpathy</a:t>
            </a:r>
            <a:r>
              <a:rPr lang="en-US" dirty="0" smtClean="0"/>
              <a:t> used LSTMs to predict next char of different corpora</a:t>
            </a:r>
          </a:p>
          <a:p>
            <a:r>
              <a:rPr lang="en-US" dirty="0" smtClean="0"/>
              <a:t>Rap song lyrics paper counted number of ending rhymes</a:t>
            </a:r>
          </a:p>
          <a:p>
            <a:r>
              <a:rPr lang="en-US" dirty="0" smtClean="0"/>
              <a:t>Metal song lyrics had larger vocabulary</a:t>
            </a:r>
          </a:p>
          <a:p>
            <a:endParaRPr lang="en-US" dirty="0" smtClean="0"/>
          </a:p>
          <a:p>
            <a:r>
              <a:rPr lang="en-US" dirty="0" smtClean="0"/>
              <a:t>Pop songs have smaller vocabulary than rock songs, but use repetitions</a:t>
            </a:r>
          </a:p>
          <a:p>
            <a:r>
              <a:rPr lang="en-US" dirty="0" smtClean="0"/>
              <a:t>Pop songs have more variable structure (inconsistent # of lines per </a:t>
            </a:r>
            <a:r>
              <a:rPr lang="en-US" dirty="0" err="1" smtClean="0"/>
              <a:t>stanze</a:t>
            </a:r>
            <a:r>
              <a:rPr lang="en-US" dirty="0" smtClean="0"/>
              <a:t>, variable # of syllables per line) unlike in rhyming rap</a:t>
            </a:r>
          </a:p>
        </p:txBody>
      </p:sp>
    </p:spTree>
    <p:extLst>
      <p:ext uri="{BB962C8B-B14F-4D97-AF65-F5344CB8AC3E}">
        <p14:creationId xmlns:p14="http://schemas.microsoft.com/office/powerpoint/2010/main" val="10329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8288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Gather Data</a:t>
            </a:r>
          </a:p>
          <a:p>
            <a:pPr lvl="1"/>
            <a:r>
              <a:rPr lang="en-US" dirty="0" smtClean="0"/>
              <a:t>Max Martin wrote the most pop songs for the last 20 years (391)</a:t>
            </a:r>
          </a:p>
          <a:p>
            <a:pPr lvl="1"/>
            <a:r>
              <a:rPr lang="en-US" dirty="0" smtClean="0"/>
              <a:t>Of 391 songs, 27 are for the Backstreet Boys</a:t>
            </a:r>
            <a:endParaRPr lang="en-US" dirty="0"/>
          </a:p>
          <a:p>
            <a:pPr lvl="1"/>
            <a:r>
              <a:rPr lang="en-US" dirty="0" smtClean="0"/>
              <a:t>Data was in the form of a text file with multiple songs</a:t>
            </a:r>
          </a:p>
          <a:p>
            <a:pPr lvl="1"/>
            <a:r>
              <a:rPr lang="en-US" dirty="0" smtClean="0"/>
              <a:t>“Song-break”: @@@@ &gt; to predict end of song</a:t>
            </a:r>
          </a:p>
          <a:p>
            <a:pPr lvl="1"/>
            <a:r>
              <a:rPr lang="en-US" dirty="0" smtClean="0"/>
              <a:t>Lyrics was from </a:t>
            </a:r>
            <a:r>
              <a:rPr lang="en-US" dirty="0" err="1" smtClean="0"/>
              <a:t>PyLyrics</a:t>
            </a:r>
            <a:r>
              <a:rPr lang="en-US" dirty="0" smtClean="0"/>
              <a:t> library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Lyrics to Numbers</a:t>
            </a:r>
          </a:p>
          <a:p>
            <a:pPr lvl="1"/>
            <a:r>
              <a:rPr lang="en-US" dirty="0" smtClean="0"/>
              <a:t>Generate mapping based on chars in corpus, then scale</a:t>
            </a:r>
          </a:p>
          <a:p>
            <a:pPr lvl="1"/>
            <a:r>
              <a:rPr lang="en-US" dirty="0" smtClean="0"/>
              <a:t>X[</a:t>
            </a:r>
            <a:r>
              <a:rPr lang="en-US" dirty="0"/>
              <a:t>0</a:t>
            </a:r>
            <a:r>
              <a:rPr lang="en-US" dirty="0" smtClean="0"/>
              <a:t>] : </a:t>
            </a:r>
            <a:r>
              <a:rPr lang="pt-BR" dirty="0" err="1" smtClean="0"/>
              <a:t>array</a:t>
            </a:r>
            <a:r>
              <a:rPr lang="pt-BR" dirty="0" smtClean="0"/>
              <a:t>([[ 0.61538462], [ 0.94871795], [ 0.76923077], [ 0.53846154], [ 0.38461538], [ 0.79487179], [ 0. ], [ 0.30769231], [ 0.30769231], [ 0.30769231], [ 0.30769231], [ 0. ], [ 0.07692308], [ 0.53846154], [ 0.02564103], [ 0.8974359 ], [ 0.33333333], [ 0.66666667], [ 0.66666667], [ 0.33333333], [ 0.02564103], [ 0.35897436], [ 0.43589744], [ 0.02564103], [ 0.8974359 ], [ 0.53846154], [ 0.82051282], [ 0.51282051], [ 0.02564103], [ 0.94871795]])</a:t>
            </a:r>
            <a:endParaRPr lang="en-US" dirty="0"/>
          </a:p>
          <a:p>
            <a:pPr lvl="1"/>
            <a:r>
              <a:rPr lang="en-US" dirty="0" smtClean="0"/>
              <a:t>y[0]: </a:t>
            </a:r>
            <a:r>
              <a:rPr lang="pt-BR" dirty="0" err="1"/>
              <a:t>array</a:t>
            </a:r>
            <a:r>
              <a:rPr lang="pt-BR" dirty="0"/>
              <a:t>([ 0., 0., 0., 0., 0., 0., 0., 0., 0., 0., 0., 0., 0., 0., 0., 0., 0., 0., 0., 0., 0., 0., 0., 0., 0., 0., 0., 1., 0., 0., 0., 0., 0., 0., 0., 0., 0., 0., 0.]))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9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9169"/>
            <a:ext cx="8915400" cy="4352053"/>
          </a:xfrm>
        </p:spPr>
        <p:txBody>
          <a:bodyPr/>
          <a:lstStyle/>
          <a:p>
            <a:r>
              <a:rPr lang="en-US" dirty="0" smtClean="0"/>
              <a:t>Train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Used layers: LSTMS, Dropouts, Dense</a:t>
            </a:r>
          </a:p>
          <a:p>
            <a:pPr lvl="1"/>
            <a:r>
              <a:rPr lang="en-US" dirty="0" smtClean="0"/>
              <a:t>Used Adam optimizer, with different learning rates</a:t>
            </a:r>
          </a:p>
          <a:p>
            <a:pPr lvl="1"/>
            <a:r>
              <a:rPr lang="en-US" dirty="0" smtClean="0"/>
              <a:t>Used Different Sequence Lengths</a:t>
            </a:r>
          </a:p>
          <a:p>
            <a:pPr lvl="1"/>
            <a:r>
              <a:rPr lang="en-US" dirty="0" smtClean="0"/>
              <a:t>Used GPUs (g2.2xlarge &amp; p2.16xlarge)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lyrics</a:t>
            </a:r>
          </a:p>
          <a:p>
            <a:pPr lvl="1"/>
            <a:r>
              <a:rPr lang="en-US" dirty="0" smtClean="0"/>
              <a:t>From a random seed (within Data)</a:t>
            </a:r>
          </a:p>
          <a:p>
            <a:pPr lvl="1"/>
            <a:r>
              <a:rPr lang="en-US" dirty="0" smtClean="0"/>
              <a:t>Generate multiple samples</a:t>
            </a:r>
          </a:p>
          <a:p>
            <a:pPr lvl="1"/>
            <a:r>
              <a:rPr lang="en-US" dirty="0" smtClean="0"/>
              <a:t>Generate text of different lengths (in character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Best in Prediction: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2" y="2595397"/>
            <a:ext cx="5265250" cy="3866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47" y="2595397"/>
            <a:ext cx="4927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song form: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396" y="1273015"/>
            <a:ext cx="32893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3915"/>
            <a:ext cx="10256349" cy="3390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732" y="1090246"/>
            <a:ext cx="2109150" cy="55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LSTM models can be trained to generate text that include line-breaks that have the same form as song lyrics</a:t>
            </a:r>
          </a:p>
          <a:p>
            <a:r>
              <a:rPr lang="en-US" dirty="0" smtClean="0"/>
              <a:t>Smaller sequence length results to shorter training time, and more repetitions in the song prediction</a:t>
            </a:r>
            <a:endParaRPr lang="en-US" dirty="0"/>
          </a:p>
          <a:p>
            <a:r>
              <a:rPr lang="en-US" dirty="0" smtClean="0"/>
              <a:t>Longer sequence </a:t>
            </a:r>
            <a:r>
              <a:rPr lang="en-US" dirty="0" smtClean="0">
                <a:sym typeface="Wingdings"/>
              </a:rPr>
              <a:t> more words in training for next char, but LSTM forgets insignificant ones anyway</a:t>
            </a:r>
            <a:r>
              <a:rPr lang="mr-IN" dirty="0" smtClean="0">
                <a:sym typeface="Wingdings"/>
              </a:rPr>
              <a:t>…</a:t>
            </a:r>
            <a:endParaRPr lang="en-US" dirty="0" smtClean="0"/>
          </a:p>
          <a:p>
            <a:r>
              <a:rPr lang="en-US" dirty="0" smtClean="0"/>
              <a:t>Line repetition in pop songs stagnates training</a:t>
            </a:r>
          </a:p>
          <a:p>
            <a:r>
              <a:rPr lang="en-US" dirty="0" smtClean="0"/>
              <a:t>When a  model has training accuracy &gt;0.9, it is able to predict the actual lyrics of the songs of which it has been trained</a:t>
            </a:r>
          </a:p>
          <a:p>
            <a:r>
              <a:rPr lang="en-US" dirty="0" smtClean="0"/>
              <a:t>Saving model weights makes it easier to assess across models</a:t>
            </a:r>
          </a:p>
          <a:p>
            <a:r>
              <a:rPr lang="en-US" dirty="0" smtClean="0"/>
              <a:t>LSTM lyrics generations uses at least 2000 epochs, using GPUs reduces training time from hundreds of hours</a:t>
            </a:r>
          </a:p>
          <a:p>
            <a:r>
              <a:rPr lang="en-US" dirty="0" smtClean="0"/>
              <a:t>After 300 iterations, training breaks when running on local</a:t>
            </a:r>
          </a:p>
        </p:txBody>
      </p:sp>
    </p:spTree>
    <p:extLst>
      <p:ext uri="{BB962C8B-B14F-4D97-AF65-F5344CB8AC3E}">
        <p14:creationId xmlns:p14="http://schemas.microsoft.com/office/powerpoint/2010/main" val="20479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</TotalTime>
  <Words>614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Mangal</vt:lpstr>
      <vt:lpstr>Wingdings</vt:lpstr>
      <vt:lpstr>Wingdings 3</vt:lpstr>
      <vt:lpstr>Arial</vt:lpstr>
      <vt:lpstr>Wisp</vt:lpstr>
      <vt:lpstr>Generating Lyrics for Pop Songs using LSTM</vt:lpstr>
      <vt:lpstr>Contents</vt:lpstr>
      <vt:lpstr>Background</vt:lpstr>
      <vt:lpstr>Steps</vt:lpstr>
      <vt:lpstr>Steps</vt:lpstr>
      <vt:lpstr>Results</vt:lpstr>
      <vt:lpstr>Results</vt:lpstr>
      <vt:lpstr>Results</vt:lpstr>
      <vt:lpstr>Take-Aways</vt:lpstr>
      <vt:lpstr>If I had more time…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Lyrics for Pop Songs using LSTM</dc:title>
  <dc:creator>Camille Bustalinio</dc:creator>
  <cp:lastModifiedBy>Camille Bustalinio</cp:lastModifiedBy>
  <cp:revision>16</cp:revision>
  <dcterms:created xsi:type="dcterms:W3CDTF">2017-05-08T12:23:40Z</dcterms:created>
  <dcterms:modified xsi:type="dcterms:W3CDTF">2017-05-08T20:12:27Z</dcterms:modified>
</cp:coreProperties>
</file>