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71B6-9797-41DB-B87D-9D2D3161E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315F3-66C0-47AB-8F8F-D8AD1933F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A1BAD-D493-4922-8455-D755CAD0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DC1F7-7CF5-4742-BFFB-14F81D40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A39B-3B69-47BA-B36F-E1561B86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3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4B48-887F-4A2F-9FB5-FA7A3A88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C3DA7-6320-4B59-A86E-FF3444A5B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BA8E-4986-4E71-8666-9C3614B0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00AF7-F6D1-4DAE-B709-DDB6FC28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7C21-D5FA-4441-85D9-AD8C1D3A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0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AF119-996C-499A-895A-156A7DCB8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1E6D7-0AFC-414C-8644-16B273865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1B0C-95EA-4000-9A02-A4C94636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FFAA0-95B4-4689-8E0F-77C0EC28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598E-6CC2-42FD-A1EB-2D5AA8D8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6033-F4CE-41CC-94C8-CA3D580E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21A7-8EED-4861-ADE0-080AB04F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A3BA-15A6-4CA8-B4F3-B185F3C4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8DD6-2E86-4B05-91A6-EFD8BE74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E568-ABB8-459D-AC50-A9E280C2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FC21-9F5E-4129-8DE4-ACC4C399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A621A-9D8D-47E8-9B7E-8A3AAB68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C2792-3C1E-4302-953A-00630BEE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0475C-BE2C-4158-BC1F-A77D01F6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5547-8474-4777-A704-6E939D84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6A8C-F279-4D7B-8F40-C3E32AED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FD52-E810-4861-B0FC-946719D43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CA6D7-072A-4B79-8F52-E7B9463C3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A78CA-F5AE-487F-B084-7A2136D7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ABC9-7505-430A-A4BD-B560704B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C98FE-DACF-4A6D-BA19-108038FC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5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5C22-8B14-40A5-96E9-3A4FDCEE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11C88-E647-4595-AA80-A7977EF4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5E266-F637-413E-BA69-27E113C95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A6B72-409D-4E20-9186-508C4947C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E8161-CFA9-44B3-9788-2CBF22475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BF92A-4DEC-41C5-BC1B-4B51F32D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B85EE-CA88-4CB5-9CC0-9A618CE7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D0B64-C480-47B0-8F5E-2F356D5B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9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095B-01E0-4436-A55E-593158C4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D1218-7FF1-4C1C-9998-73D208D7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B448A-471A-44EE-84B8-37F0C4DD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77AB6-7EF3-4337-A7DD-26902095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2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A3714-AE81-434C-AE16-27277F04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DADA5-E696-43C5-8F8F-3779AC45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50672-E611-4E97-89BD-14D4A9D4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6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AE1C-F602-47A0-8B80-F72CE718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EC9B-B897-43AB-AB9B-2BD1EA59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BDE97-957A-40A6-9606-B93115A44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09864-CEA7-4DC6-9A8A-F42593DF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657D9-528C-46F5-8142-D9A3D77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61C18-0184-48AF-BB6F-5DDCF6E1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4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2CF5-A67E-40E1-A0FB-E2E73795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21394-F766-493B-A4CD-25D51D1E6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C9941-9D40-48EB-9C74-A6A7AABD6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36BA0-D663-414E-9B87-6BADB913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E4C0F-D4B3-405A-B19E-04122A9D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373BB-88FB-4285-A000-1BD56770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2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A5992-40F8-4C65-884F-06A6EF36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D4D61-AA1B-4804-908C-06B8F657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F715-A6EF-42BC-B612-98FB76DBD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B98F-B722-4E9D-AF43-C3ED67C95BB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4EF5D-0EFD-49D1-8A2D-6483EFCF8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E5F4C-0CDC-4262-B310-FD50C2504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91D8-4AE7-4E13-9B55-C3217BB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1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F5322C-62B4-4168-9439-E722256E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93" y="2785245"/>
            <a:ext cx="9656325" cy="6437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560C86-0748-42E6-8D0E-5C0CBA6ACEE5}"/>
              </a:ext>
            </a:extLst>
          </p:cNvPr>
          <p:cNvSpPr/>
          <p:nvPr/>
        </p:nvSpPr>
        <p:spPr>
          <a:xfrm>
            <a:off x="582793" y="2785245"/>
            <a:ext cx="1376635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D2C29-304D-4803-A11E-6EB9DFDF5797}"/>
              </a:ext>
            </a:extLst>
          </p:cNvPr>
          <p:cNvSpPr txBox="1"/>
          <p:nvPr/>
        </p:nvSpPr>
        <p:spPr>
          <a:xfrm>
            <a:off x="582792" y="4012475"/>
            <a:ext cx="13766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Current View Scale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2E51B4-0234-461D-92E0-2510D651EBB4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271109" y="3429000"/>
            <a:ext cx="2" cy="5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817E736-1F1F-4F37-963B-36D8D2C16455}"/>
              </a:ext>
            </a:extLst>
          </p:cNvPr>
          <p:cNvSpPr/>
          <p:nvPr/>
        </p:nvSpPr>
        <p:spPr>
          <a:xfrm>
            <a:off x="1959427" y="2785245"/>
            <a:ext cx="1376635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A2F30-54F2-4733-A94A-EFC917D35584}"/>
              </a:ext>
            </a:extLst>
          </p:cNvPr>
          <p:cNvSpPr txBox="1"/>
          <p:nvPr/>
        </p:nvSpPr>
        <p:spPr>
          <a:xfrm>
            <a:off x="1959424" y="1400250"/>
            <a:ext cx="137663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Detail level &amp; </a:t>
            </a:r>
          </a:p>
          <a:p>
            <a:pPr algn="ctr"/>
            <a:r>
              <a:rPr lang="en-US" dirty="0"/>
              <a:t>Visual style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D9565C-B736-402F-88CC-485CB14A14B8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2647742" y="2323580"/>
            <a:ext cx="3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C241817-05FC-4FAB-B0B9-ECA48068DE64}"/>
              </a:ext>
            </a:extLst>
          </p:cNvPr>
          <p:cNvSpPr/>
          <p:nvPr/>
        </p:nvSpPr>
        <p:spPr>
          <a:xfrm>
            <a:off x="3336060" y="2785245"/>
            <a:ext cx="1053060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07882-62D5-4516-BC66-633E8EDD32DF}"/>
              </a:ext>
            </a:extLst>
          </p:cNvPr>
          <p:cNvSpPr txBox="1"/>
          <p:nvPr/>
        </p:nvSpPr>
        <p:spPr>
          <a:xfrm>
            <a:off x="3336059" y="4012475"/>
            <a:ext cx="105306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Sun path &amp; Shadow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134987-7C15-4B4B-8F7A-CBB47F5D2E65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3862589" y="3429000"/>
            <a:ext cx="1" cy="5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F415066-7DE6-4182-8EA3-D7E4BA098858}"/>
              </a:ext>
            </a:extLst>
          </p:cNvPr>
          <p:cNvSpPr/>
          <p:nvPr/>
        </p:nvSpPr>
        <p:spPr>
          <a:xfrm>
            <a:off x="4389117" y="2785245"/>
            <a:ext cx="526528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021A20-B3EC-488D-95EB-576C64AAB62C}"/>
              </a:ext>
            </a:extLst>
          </p:cNvPr>
          <p:cNvSpPr txBox="1"/>
          <p:nvPr/>
        </p:nvSpPr>
        <p:spPr>
          <a:xfrm>
            <a:off x="4125860" y="1954248"/>
            <a:ext cx="10530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Render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B07E36-8E43-4513-BCC8-E08D6D4FA222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4652381" y="2323580"/>
            <a:ext cx="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D93379-9B7A-4F13-BB19-FD5137E9A746}"/>
              </a:ext>
            </a:extLst>
          </p:cNvPr>
          <p:cNvSpPr/>
          <p:nvPr/>
        </p:nvSpPr>
        <p:spPr>
          <a:xfrm>
            <a:off x="4914591" y="2785245"/>
            <a:ext cx="1053039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B88FEB-6E6C-40D7-BD69-B95B94A1A491}"/>
              </a:ext>
            </a:extLst>
          </p:cNvPr>
          <p:cNvSpPr txBox="1"/>
          <p:nvPr/>
        </p:nvSpPr>
        <p:spPr>
          <a:xfrm>
            <a:off x="4914591" y="4012475"/>
            <a:ext cx="10530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Crop View &amp; Crop Region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87852E-AEDB-43F2-AC21-A7FE7A648DB9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5441109" y="3429000"/>
            <a:ext cx="2" cy="5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DA3C1D0-E8C9-4820-B7CA-A2CEFA2219EE}"/>
              </a:ext>
            </a:extLst>
          </p:cNvPr>
          <p:cNvSpPr/>
          <p:nvPr/>
        </p:nvSpPr>
        <p:spPr>
          <a:xfrm>
            <a:off x="5966566" y="2785245"/>
            <a:ext cx="526528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18197A-E015-4706-8B94-2535B631981A}"/>
              </a:ext>
            </a:extLst>
          </p:cNvPr>
          <p:cNvCxnSpPr>
            <a:cxnSpLocks/>
            <a:stCxn id="44" idx="2"/>
            <a:endCxn id="40" idx="0"/>
          </p:cNvCxnSpPr>
          <p:nvPr/>
        </p:nvCxnSpPr>
        <p:spPr>
          <a:xfrm flipH="1">
            <a:off x="6229830" y="2323580"/>
            <a:ext cx="2113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19408F-1830-4727-8478-FCC20B461E6C}"/>
              </a:ext>
            </a:extLst>
          </p:cNvPr>
          <p:cNvSpPr txBox="1"/>
          <p:nvPr/>
        </p:nvSpPr>
        <p:spPr>
          <a:xfrm>
            <a:off x="5705422" y="1677249"/>
            <a:ext cx="105304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Lock 3D view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39BB77-1BBA-4B7F-8CEE-684D0064970A}"/>
              </a:ext>
            </a:extLst>
          </p:cNvPr>
          <p:cNvSpPr/>
          <p:nvPr/>
        </p:nvSpPr>
        <p:spPr>
          <a:xfrm>
            <a:off x="6492033" y="2785244"/>
            <a:ext cx="648986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5CC3A3-100D-485A-B922-14CFA3420D0C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flipH="1" flipV="1">
            <a:off x="6816526" y="3428999"/>
            <a:ext cx="1054" cy="5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EF6A38D-4EB6-4BD1-9B88-01DF6360FF12}"/>
              </a:ext>
            </a:extLst>
          </p:cNvPr>
          <p:cNvSpPr txBox="1"/>
          <p:nvPr/>
        </p:nvSpPr>
        <p:spPr>
          <a:xfrm>
            <a:off x="6194276" y="4012475"/>
            <a:ext cx="124660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Temporary Hide/</a:t>
            </a:r>
          </a:p>
          <a:p>
            <a:pPr algn="ctr"/>
            <a:r>
              <a:rPr lang="en-US" dirty="0"/>
              <a:t>Isolate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8D6B5A6-4B46-4FCA-9FAF-6EED30C2FFD6}"/>
              </a:ext>
            </a:extLst>
          </p:cNvPr>
          <p:cNvSpPr/>
          <p:nvPr/>
        </p:nvSpPr>
        <p:spPr>
          <a:xfrm>
            <a:off x="7141019" y="2785244"/>
            <a:ext cx="494496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C8C3C06-5C25-4066-9735-16C074C598B2}"/>
              </a:ext>
            </a:extLst>
          </p:cNvPr>
          <p:cNvCxnSpPr>
            <a:cxnSpLocks/>
            <a:stCxn id="76" idx="2"/>
            <a:endCxn id="74" idx="0"/>
          </p:cNvCxnSpPr>
          <p:nvPr/>
        </p:nvCxnSpPr>
        <p:spPr>
          <a:xfrm>
            <a:off x="7388267" y="2323579"/>
            <a:ext cx="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70199B0-F1FD-4BD5-9098-E755AE47B341}"/>
              </a:ext>
            </a:extLst>
          </p:cNvPr>
          <p:cNvSpPr txBox="1"/>
          <p:nvPr/>
        </p:nvSpPr>
        <p:spPr>
          <a:xfrm>
            <a:off x="6861746" y="1400249"/>
            <a:ext cx="10530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Reveal Hidden Element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FFBA81-1727-4E40-BA93-49FFB4E7F10A}"/>
              </a:ext>
            </a:extLst>
          </p:cNvPr>
          <p:cNvSpPr/>
          <p:nvPr/>
        </p:nvSpPr>
        <p:spPr>
          <a:xfrm>
            <a:off x="7633407" y="2785244"/>
            <a:ext cx="528626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B488567-454C-4ED3-91BF-F53A94DC329D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V="1">
            <a:off x="7897720" y="3428999"/>
            <a:ext cx="0" cy="162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4612E0D-DE41-46B6-B2B7-0D99D1254244}"/>
              </a:ext>
            </a:extLst>
          </p:cNvPr>
          <p:cNvSpPr txBox="1"/>
          <p:nvPr/>
        </p:nvSpPr>
        <p:spPr>
          <a:xfrm>
            <a:off x="7274416" y="5057615"/>
            <a:ext cx="124660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Temporary view Properties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26951E3-7A3F-4546-A466-029678738B24}"/>
              </a:ext>
            </a:extLst>
          </p:cNvPr>
          <p:cNvSpPr/>
          <p:nvPr/>
        </p:nvSpPr>
        <p:spPr>
          <a:xfrm>
            <a:off x="8159923" y="2785244"/>
            <a:ext cx="555731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E910F58-C5A1-48DA-8073-03AFB66DB7A2}"/>
              </a:ext>
            </a:extLst>
          </p:cNvPr>
          <p:cNvCxnSpPr>
            <a:cxnSpLocks/>
            <a:stCxn id="93" idx="2"/>
            <a:endCxn id="91" idx="0"/>
          </p:cNvCxnSpPr>
          <p:nvPr/>
        </p:nvCxnSpPr>
        <p:spPr>
          <a:xfrm flipH="1">
            <a:off x="8437789" y="2323579"/>
            <a:ext cx="352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F440043-481A-47C9-A6D9-C8BF0949561B}"/>
              </a:ext>
            </a:extLst>
          </p:cNvPr>
          <p:cNvSpPr txBox="1"/>
          <p:nvPr/>
        </p:nvSpPr>
        <p:spPr>
          <a:xfrm>
            <a:off x="7914788" y="1400249"/>
            <a:ext cx="105304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Hide analyze model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E5D6936-AF9E-4739-A053-FA11F240FA34}"/>
              </a:ext>
            </a:extLst>
          </p:cNvPr>
          <p:cNvSpPr/>
          <p:nvPr/>
        </p:nvSpPr>
        <p:spPr>
          <a:xfrm>
            <a:off x="8728199" y="2785244"/>
            <a:ext cx="528626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A37BCD9-744E-459D-AF98-ACE7EF7FAF92}"/>
              </a:ext>
            </a:extLst>
          </p:cNvPr>
          <p:cNvCxnSpPr>
            <a:cxnSpLocks/>
            <a:stCxn id="101" idx="0"/>
            <a:endCxn id="99" idx="2"/>
          </p:cNvCxnSpPr>
          <p:nvPr/>
        </p:nvCxnSpPr>
        <p:spPr>
          <a:xfrm flipV="1">
            <a:off x="8992512" y="3428999"/>
            <a:ext cx="0" cy="5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E7E348F-C269-4B30-932A-38151976C0B5}"/>
              </a:ext>
            </a:extLst>
          </p:cNvPr>
          <p:cNvSpPr txBox="1"/>
          <p:nvPr/>
        </p:nvSpPr>
        <p:spPr>
          <a:xfrm>
            <a:off x="8263210" y="4012475"/>
            <a:ext cx="145860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Highlight Displacement Sets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E0E6E0-464C-42DE-9BC9-A8CCE136E61A}"/>
              </a:ext>
            </a:extLst>
          </p:cNvPr>
          <p:cNvSpPr/>
          <p:nvPr/>
        </p:nvSpPr>
        <p:spPr>
          <a:xfrm>
            <a:off x="9254543" y="2785244"/>
            <a:ext cx="577743" cy="6437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tile tx="0" ty="0" sx="100000" sy="100000" flip="none" algn="tl"/>
              </a:blip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B61F31C-BFC2-4924-90F5-8AC84623A3CE}"/>
              </a:ext>
            </a:extLst>
          </p:cNvPr>
          <p:cNvCxnSpPr>
            <a:cxnSpLocks/>
            <a:stCxn id="108" idx="2"/>
            <a:endCxn id="106" idx="0"/>
          </p:cNvCxnSpPr>
          <p:nvPr/>
        </p:nvCxnSpPr>
        <p:spPr>
          <a:xfrm>
            <a:off x="9543041" y="2323580"/>
            <a:ext cx="374" cy="46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604EDB3-8706-4699-8FEE-2B77E1D0C706}"/>
              </a:ext>
            </a:extLst>
          </p:cNvPr>
          <p:cNvSpPr txBox="1"/>
          <p:nvPr/>
        </p:nvSpPr>
        <p:spPr>
          <a:xfrm>
            <a:off x="8964308" y="1677249"/>
            <a:ext cx="11574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Reveal </a:t>
            </a:r>
            <a:r>
              <a:rPr lang="en-US" dirty="0" err="1"/>
              <a:t>Contraints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Chi Nhan</dc:creator>
  <cp:lastModifiedBy>Truong Chi Nhan</cp:lastModifiedBy>
  <cp:revision>3</cp:revision>
  <dcterms:created xsi:type="dcterms:W3CDTF">2018-03-21T01:54:59Z</dcterms:created>
  <dcterms:modified xsi:type="dcterms:W3CDTF">2018-03-21T06:08:01Z</dcterms:modified>
</cp:coreProperties>
</file>