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7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9564-2B27-42EC-8E57-F3AA91736167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566A-7FCA-4F3A-857D-71657588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44241" y="820104"/>
            <a:ext cx="13716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SMSY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67086" y="743904"/>
            <a:ext cx="3109913" cy="16002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00" y="820104"/>
            <a:ext cx="13716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S85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44241" y="1560197"/>
            <a:ext cx="13716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UMSY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8712" y="1572579"/>
            <a:ext cx="13716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ERIS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33799" y="3202307"/>
            <a:ext cx="2743200" cy="13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Garcia Plots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5" idx="2"/>
            <a:endCxn id="13" idx="0"/>
          </p:cNvCxnSpPr>
          <p:nvPr/>
        </p:nvCxnSpPr>
        <p:spPr>
          <a:xfrm>
            <a:off x="2528887" y="2258379"/>
            <a:ext cx="2576512" cy="9439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13" idx="0"/>
          </p:cNvCxnSpPr>
          <p:nvPr/>
        </p:nvCxnSpPr>
        <p:spPr>
          <a:xfrm>
            <a:off x="1009650" y="2258379"/>
            <a:ext cx="4095749" cy="9439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6" idx="2"/>
            <a:endCxn id="13" idx="0"/>
          </p:cNvCxnSpPr>
          <p:nvPr/>
        </p:nvCxnSpPr>
        <p:spPr>
          <a:xfrm>
            <a:off x="990600" y="1505904"/>
            <a:ext cx="4114799" cy="16964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  <a:endCxn id="13" idx="0"/>
          </p:cNvCxnSpPr>
          <p:nvPr/>
        </p:nvCxnSpPr>
        <p:spPr>
          <a:xfrm>
            <a:off x="2528887" y="1572579"/>
            <a:ext cx="2576512" cy="1629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3" idx="0"/>
          </p:cNvCxnSpPr>
          <p:nvPr/>
        </p:nvCxnSpPr>
        <p:spPr>
          <a:xfrm>
            <a:off x="4991099" y="2344104"/>
            <a:ext cx="114300" cy="858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67087" y="381000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EIS Definitions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23850" y="3207069"/>
            <a:ext cx="2743200" cy="13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CYER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" idx="2"/>
            <a:endCxn id="44" idx="0"/>
          </p:cNvCxnSpPr>
          <p:nvPr/>
        </p:nvCxnSpPr>
        <p:spPr>
          <a:xfrm>
            <a:off x="1009650" y="2258379"/>
            <a:ext cx="685800" cy="9486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0"/>
            <a:endCxn id="44" idx="0"/>
          </p:cNvCxnSpPr>
          <p:nvPr/>
        </p:nvCxnSpPr>
        <p:spPr>
          <a:xfrm flipH="1">
            <a:off x="1695450" y="1572579"/>
            <a:ext cx="833437" cy="16344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6" idx="2"/>
            <a:endCxn id="44" idx="0"/>
          </p:cNvCxnSpPr>
          <p:nvPr/>
        </p:nvCxnSpPr>
        <p:spPr>
          <a:xfrm>
            <a:off x="990600" y="1505904"/>
            <a:ext cx="704850" cy="170116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23850" y="1572579"/>
            <a:ext cx="13716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ERA 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43087" y="820104"/>
            <a:ext cx="13716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External HR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(Optional)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4800" y="820104"/>
            <a:ext cx="13716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ERA Fishery Definitions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3087" y="1572579"/>
            <a:ext cx="13716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Escapement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7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" y="381000"/>
            <a:ext cx="6715125" cy="4572000"/>
            <a:chOff x="152400" y="381000"/>
            <a:chExt cx="6715125" cy="4572000"/>
          </a:xfrm>
        </p:grpSpPr>
        <p:sp>
          <p:nvSpPr>
            <p:cNvPr id="4" name="Rounded Rectangle 3"/>
            <p:cNvSpPr/>
            <p:nvPr/>
          </p:nvSpPr>
          <p:spPr>
            <a:xfrm>
              <a:off x="1828800" y="3810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Results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8800" y="15240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HRJ 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4" idx="2"/>
            </p:cNvCxnSpPr>
            <p:nvPr/>
          </p:nvCxnSpPr>
          <p:spPr>
            <a:xfrm>
              <a:off x="2514600" y="1066799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2"/>
            </p:cNvCxnSpPr>
            <p:nvPr/>
          </p:nvCxnSpPr>
          <p:spPr>
            <a:xfrm>
              <a:off x="2514600" y="2209800"/>
              <a:ext cx="0" cy="9144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1828800" y="3124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24000" y="2657474"/>
              <a:ext cx="990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152400" y="2314574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External HR Adjustment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/>
            <p:cNvCxnSpPr>
              <a:stCxn id="29" idx="3"/>
              <a:endCxn id="35" idx="1"/>
            </p:cNvCxnSpPr>
            <p:nvPr/>
          </p:nvCxnSpPr>
          <p:spPr>
            <a:xfrm>
              <a:off x="3200400" y="34671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3657600" y="3124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MRE Plot 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657600" y="1981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Escapement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endCxn id="35" idx="3"/>
            </p:cNvCxnSpPr>
            <p:nvPr/>
          </p:nvCxnSpPr>
          <p:spPr>
            <a:xfrm flipH="1">
              <a:off x="5029200" y="3467100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5495925" y="3124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EIS Definitions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324350" y="2657474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9" idx="2"/>
            </p:cNvCxnSpPr>
            <p:nvPr/>
          </p:nvCxnSpPr>
          <p:spPr>
            <a:xfrm flipV="1">
              <a:off x="2514600" y="3810000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828800" y="4267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Fishery Definitions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" y="381000"/>
            <a:ext cx="3048000" cy="4572000"/>
            <a:chOff x="152400" y="381000"/>
            <a:chExt cx="3048000" cy="4572000"/>
          </a:xfrm>
        </p:grpSpPr>
        <p:sp>
          <p:nvSpPr>
            <p:cNvPr id="4" name="Rounded Rectangle 3"/>
            <p:cNvSpPr/>
            <p:nvPr/>
          </p:nvSpPr>
          <p:spPr>
            <a:xfrm>
              <a:off x="1828800" y="3810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Results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828800" y="15240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HRJ 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4" idx="2"/>
            </p:cNvCxnSpPr>
            <p:nvPr/>
          </p:nvCxnSpPr>
          <p:spPr>
            <a:xfrm>
              <a:off x="2514600" y="1066799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2"/>
            </p:cNvCxnSpPr>
            <p:nvPr/>
          </p:nvCxnSpPr>
          <p:spPr>
            <a:xfrm>
              <a:off x="2514600" y="2209800"/>
              <a:ext cx="0" cy="9144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1828800" y="3124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CYER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24000" y="2657474"/>
              <a:ext cx="990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152400" y="2314574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External HR Adjustment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endCxn id="29" idx="2"/>
            </p:cNvCxnSpPr>
            <p:nvPr/>
          </p:nvCxnSpPr>
          <p:spPr>
            <a:xfrm flipV="1">
              <a:off x="2514600" y="3810000"/>
              <a:ext cx="0" cy="45720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1828800" y="4267200"/>
              <a:ext cx="1371600" cy="685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ERA Fishery Definitions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15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Alaska Dept of Fish and Game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Randy L (DFG)</dc:creator>
  <cp:lastModifiedBy>Peterson, Randy L (DFG)</cp:lastModifiedBy>
  <cp:revision>4</cp:revision>
  <dcterms:created xsi:type="dcterms:W3CDTF">2018-05-08T17:16:01Z</dcterms:created>
  <dcterms:modified xsi:type="dcterms:W3CDTF">2018-05-08T18:12:02Z</dcterms:modified>
</cp:coreProperties>
</file>