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7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7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9564-2B27-42EC-8E57-F3AA9173616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828800" y="1981200"/>
            <a:ext cx="5038725" cy="2971800"/>
            <a:chOff x="1828800" y="1981200"/>
            <a:chExt cx="5038725" cy="2971800"/>
          </a:xfrm>
        </p:grpSpPr>
        <p:sp>
          <p:nvSpPr>
            <p:cNvPr id="29" name="Rounded Rectangle 28"/>
            <p:cNvSpPr/>
            <p:nvPr/>
          </p:nvSpPr>
          <p:spPr>
            <a:xfrm>
              <a:off x="1828800" y="3124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>
              <a:stCxn id="29" idx="3"/>
              <a:endCxn id="35" idx="1"/>
            </p:cNvCxnSpPr>
            <p:nvPr/>
          </p:nvCxnSpPr>
          <p:spPr>
            <a:xfrm>
              <a:off x="3200400" y="34671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3657600" y="3124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SPFI 2 FP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657600" y="1981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SPFI Results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endCxn id="35" idx="3"/>
            </p:cNvCxnSpPr>
            <p:nvPr/>
          </p:nvCxnSpPr>
          <p:spPr>
            <a:xfrm flipH="1">
              <a:off x="5029200" y="34671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5495925" y="3124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Model Fishery Definitions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324350" y="2657474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35" idx="2"/>
            </p:cNvCxnSpPr>
            <p:nvPr/>
          </p:nvCxnSpPr>
          <p:spPr>
            <a:xfrm flipV="1">
              <a:off x="4343400" y="3810000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3657600" y="4267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MDL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(SPFI Strata)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48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0" y="718660"/>
            <a:ext cx="5715000" cy="5453540"/>
            <a:chOff x="1828800" y="718660"/>
            <a:chExt cx="5715000" cy="5453540"/>
          </a:xfrm>
        </p:grpSpPr>
        <p:sp>
          <p:nvSpPr>
            <p:cNvPr id="29" name="Rounded Rectangle 28"/>
            <p:cNvSpPr/>
            <p:nvPr/>
          </p:nvSpPr>
          <p:spPr>
            <a:xfrm>
              <a:off x="1828800" y="43434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>
              <a:stCxn id="29" idx="3"/>
              <a:endCxn id="35" idx="1"/>
            </p:cNvCxnSpPr>
            <p:nvPr/>
          </p:nvCxnSpPr>
          <p:spPr>
            <a:xfrm>
              <a:off x="3200400" y="46863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3657600" y="43434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SPFI 2 FP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657600" y="32004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SPFI Results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endCxn id="35" idx="3"/>
            </p:cNvCxnSpPr>
            <p:nvPr/>
          </p:nvCxnSpPr>
          <p:spPr>
            <a:xfrm flipH="1">
              <a:off x="5029200" y="46863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5495925" y="43434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Model Fishery Definitions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324350" y="3876674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35" idx="2"/>
            </p:cNvCxnSpPr>
            <p:nvPr/>
          </p:nvCxnSpPr>
          <p:spPr>
            <a:xfrm flipV="1">
              <a:off x="4343400" y="5029200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3657600" y="54864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MDL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(SPFI Strata)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895600" y="2066926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ERA Results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(HRJ Data)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43" idx="0"/>
            </p:cNvCxnSpPr>
            <p:nvPr/>
          </p:nvCxnSpPr>
          <p:spPr>
            <a:xfrm>
              <a:off x="3581400" y="2752726"/>
              <a:ext cx="762000" cy="447674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419600" y="1066800"/>
              <a:ext cx="3124200" cy="168592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2"/>
              <a:endCxn id="43" idx="0"/>
            </p:cNvCxnSpPr>
            <p:nvPr/>
          </p:nvCxnSpPr>
          <p:spPr>
            <a:xfrm flipH="1">
              <a:off x="4343400" y="2752726"/>
              <a:ext cx="1638300" cy="447674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4538663" y="1981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Catch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38663" y="1176337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Stocks &amp; Ages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019800" y="1176337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ERA Fisheries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19800" y="1981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SPFI Fisheries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5800" y="718660"/>
              <a:ext cx="2838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SPFI Input 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25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0" y="737232"/>
            <a:ext cx="4076700" cy="3148968"/>
            <a:chOff x="1828800" y="737232"/>
            <a:chExt cx="4076700" cy="3148968"/>
          </a:xfrm>
        </p:grpSpPr>
        <p:sp>
          <p:nvSpPr>
            <p:cNvPr id="43" name="Rounded Rectangle 42"/>
            <p:cNvSpPr/>
            <p:nvPr/>
          </p:nvSpPr>
          <p:spPr>
            <a:xfrm>
              <a:off x="3657600" y="32004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SPFI Results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28800" y="32004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ERA Results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(HRJ Data)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3" idx="3"/>
              <a:endCxn id="43" idx="1"/>
            </p:cNvCxnSpPr>
            <p:nvPr/>
          </p:nvCxnSpPr>
          <p:spPr>
            <a:xfrm>
              <a:off x="3200400" y="35433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2781300" y="1066800"/>
              <a:ext cx="3124200" cy="168592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2"/>
              <a:endCxn id="43" idx="0"/>
            </p:cNvCxnSpPr>
            <p:nvPr/>
          </p:nvCxnSpPr>
          <p:spPr>
            <a:xfrm>
              <a:off x="4343400" y="2752726"/>
              <a:ext cx="0" cy="447674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890838" y="1981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Catch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890838" y="1176337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Stocks &amp; Ages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71975" y="1176337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ERA Fisheries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71975" y="1981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SPFI Fisheries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7012" y="737232"/>
              <a:ext cx="2838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SPFI Input 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123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64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Alaska Dept of Fish and Game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Randy L (DFG)</dc:creator>
  <cp:lastModifiedBy>Peterson, Randy L (DFG)</cp:lastModifiedBy>
  <cp:revision>8</cp:revision>
  <dcterms:created xsi:type="dcterms:W3CDTF">2018-05-08T17:16:01Z</dcterms:created>
  <dcterms:modified xsi:type="dcterms:W3CDTF">2018-10-02T19:47:34Z</dcterms:modified>
</cp:coreProperties>
</file>