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1203960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725424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11" y="1444809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06785" y="1497830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081033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884737" y="21340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612590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884737" y="266561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139962" y="2049318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1902275" y="2343188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>
            <a:off x="2979553" y="2840417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71351" y="31392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上書き</a:t>
            </a:r>
            <a:r>
              <a:rPr lang="ja-JP" altLang="en-US" dirty="0"/>
              <a:t>コピ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7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 *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2" name="環状矢印 1"/>
          <p:cNvSpPr/>
          <p:nvPr/>
        </p:nvSpPr>
        <p:spPr>
          <a:xfrm rot="9682403">
            <a:off x="4322478" y="4807297"/>
            <a:ext cx="877824" cy="93009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07293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18009" y="508767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ファイルの編集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67487" y="6238562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5148" y="773533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5" y="294997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1" y="1014382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325" y="10674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1650606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133277" y="170362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 *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903" y="2182163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133277" y="2235184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388502" y="1618891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2150815" y="1912761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074297" y="4062984"/>
            <a:ext cx="2523744" cy="20147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00" y="4303833"/>
            <a:ext cx="475374" cy="475374"/>
          </a:xfrm>
          <a:prstGeom prst="rect">
            <a:avLst/>
          </a:prstGeom>
        </p:spPr>
      </p:pic>
      <p:sp>
        <p:nvSpPr>
          <p:cNvPr id="18" name="テキスト ボックス 17"/>
          <p:cNvSpPr txBox="1"/>
          <p:nvPr/>
        </p:nvSpPr>
        <p:spPr>
          <a:xfrm>
            <a:off x="2764474" y="4356854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d:\workdir</a:t>
            </a:r>
            <a:endParaRPr kumimoji="1" lang="ja-JP" altLang="en-US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4940057"/>
            <a:ext cx="475374" cy="475374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42426" y="499307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r>
              <a:rPr lang="ja-JP" altLang="en-US" dirty="0"/>
              <a:t> </a:t>
            </a:r>
            <a:r>
              <a:rPr lang="en-US" altLang="ja-JP" dirty="0" smtClean="0"/>
              <a:t>*</a:t>
            </a: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52" y="5471614"/>
            <a:ext cx="475374" cy="475374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3142426" y="5524635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 *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7" idx="2"/>
            <a:endCxn id="19" idx="1"/>
          </p:cNvCxnSpPr>
          <p:nvPr/>
        </p:nvCxnSpPr>
        <p:spPr>
          <a:xfrm rot="16200000" flipH="1">
            <a:off x="2397651" y="4908342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1" idx="1"/>
          </p:cNvCxnSpPr>
          <p:nvPr/>
        </p:nvCxnSpPr>
        <p:spPr>
          <a:xfrm rot="16200000" flipH="1">
            <a:off x="2159964" y="5202212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82" y="3652221"/>
            <a:ext cx="910018" cy="651612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 flipV="1">
            <a:off x="2979553" y="2840417"/>
            <a:ext cx="643125" cy="1027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71351" y="31392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上書き</a:t>
            </a:r>
            <a:r>
              <a:rPr lang="ja-JP" altLang="en-US" dirty="0"/>
              <a:t>コピ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667052" y="6238562"/>
            <a:ext cx="206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*</a:t>
            </a:r>
            <a:r>
              <a:rPr lang="ja-JP" altLang="en-US" sz="1400" dirty="0"/>
              <a:t>は変更されたことを表す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69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16608" y="1203960"/>
            <a:ext cx="2523744" cy="2014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5" y="725424"/>
            <a:ext cx="690177" cy="9570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11" y="1444809"/>
            <a:ext cx="475374" cy="4753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06785" y="1497830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\\filesvr\shared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081033"/>
            <a:ext cx="475374" cy="47537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884737" y="21340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\doc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363" y="2612590"/>
            <a:ext cx="475374" cy="47537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884737" y="2665611"/>
            <a:ext cx="56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\</a:t>
            </a:r>
            <a:r>
              <a:rPr lang="en-US" altLang="ja-JP" dirty="0" err="1" smtClean="0"/>
              <a:t>src</a:t>
            </a:r>
            <a:endParaRPr kumimoji="1" lang="ja-JP" altLang="en-US" dirty="0"/>
          </a:p>
        </p:txBody>
      </p:sp>
      <p:cxnSp>
        <p:nvCxnSpPr>
          <p:cNvPr id="13" name="カギ線コネクタ 12"/>
          <p:cNvCxnSpPr>
            <a:stCxn id="6" idx="2"/>
            <a:endCxn id="8" idx="1"/>
          </p:cNvCxnSpPr>
          <p:nvPr/>
        </p:nvCxnSpPr>
        <p:spPr>
          <a:xfrm rot="16200000" flipH="1">
            <a:off x="2139962" y="2049318"/>
            <a:ext cx="398537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endCxn id="10" idx="1"/>
          </p:cNvCxnSpPr>
          <p:nvPr/>
        </p:nvCxnSpPr>
        <p:spPr>
          <a:xfrm rot="16200000" flipH="1">
            <a:off x="1902275" y="2343188"/>
            <a:ext cx="873911" cy="140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右矢印 2"/>
          <p:cNvSpPr/>
          <p:nvPr/>
        </p:nvSpPr>
        <p:spPr>
          <a:xfrm>
            <a:off x="4108704" y="2134054"/>
            <a:ext cx="1759093" cy="422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600" y="1940683"/>
            <a:ext cx="873910" cy="87391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564319" y="156040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 smtClean="0">
                <a:solidFill>
                  <a:srgbClr val="FF0000"/>
                </a:solidFill>
              </a:rPr>
              <a:t>×</a:t>
            </a:r>
            <a:endParaRPr kumimoji="1" lang="ja-JP" altLang="en-US" sz="9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48218" y="15604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ビルド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41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80</Words>
  <Application>Microsoft Office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11</cp:revision>
  <dcterms:created xsi:type="dcterms:W3CDTF">2013-04-15T07:45:27Z</dcterms:created>
  <dcterms:modified xsi:type="dcterms:W3CDTF">2013-04-15T08:32:11Z</dcterms:modified>
</cp:coreProperties>
</file>