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1203960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725424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11" y="1444809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06785" y="1497830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3" y="2081033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884737" y="213405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3" y="2612590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884737" y="2665611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139962" y="2049318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1902275" y="2343188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5148" y="773533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294997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1" y="1014382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325" y="10674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1650606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33277" y="17036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2182163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33277" y="223518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388502" y="161889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150815" y="191276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74297" y="4062984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303833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764474" y="4356854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4940057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42426" y="499307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71614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524635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2397651" y="4908342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2159964" y="5202212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3652221"/>
            <a:ext cx="910018" cy="651612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>
            <a:off x="2979553" y="2840417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71351" y="31392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上書き</a:t>
            </a:r>
            <a:r>
              <a:rPr lang="ja-JP" altLang="en-US" dirty="0"/>
              <a:t>コピ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7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5148" y="773533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294997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1" y="1014382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325" y="10674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1650606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33277" y="17036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2182163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33277" y="223518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388502" y="161889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150815" y="191276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74297" y="4062984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303833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764474" y="4356854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4940057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42426" y="49930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 *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71614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524635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2397651" y="4908342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2159964" y="5202212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3652221"/>
            <a:ext cx="910018" cy="651612"/>
          </a:xfrm>
          <a:prstGeom prst="rect">
            <a:avLst/>
          </a:prstGeom>
        </p:spPr>
      </p:pic>
      <p:sp>
        <p:nvSpPr>
          <p:cNvPr id="2" name="環状矢印 1"/>
          <p:cNvSpPr/>
          <p:nvPr/>
        </p:nvSpPr>
        <p:spPr>
          <a:xfrm rot="9682403">
            <a:off x="4322478" y="4807297"/>
            <a:ext cx="877824" cy="930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7293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18009" y="50876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ファイルの編集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67487" y="6238562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28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5148" y="773533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294997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1" y="1014382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325" y="10674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1650606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33277" y="170362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 *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2182163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33277" y="2235184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388502" y="161889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150815" y="191276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74297" y="4062984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303833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764474" y="4356854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4940057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42426" y="49930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smtClean="0"/>
              <a:t>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71614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524635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2397651" y="4908342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2159964" y="5202212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3652221"/>
            <a:ext cx="910018" cy="651612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 flipV="1">
            <a:off x="2979553" y="2840417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71351" y="31392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上書き</a:t>
            </a:r>
            <a:r>
              <a:rPr lang="ja-JP" altLang="en-US" dirty="0"/>
              <a:t>コピ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67052" y="6238562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69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72</Words>
  <Application>Microsoft Office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10</cp:revision>
  <dcterms:created xsi:type="dcterms:W3CDTF">2013-04-15T07:45:27Z</dcterms:created>
  <dcterms:modified xsi:type="dcterms:W3CDTF">2013-04-15T08:18:44Z</dcterms:modified>
</cp:coreProperties>
</file>