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19369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989082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84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958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84910" y="22325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84910" y="2764119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840135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602448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2001145" y="2278260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48" y="2519109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2691322" y="2572130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0" y="1867497"/>
            <a:ext cx="910018" cy="6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19369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989082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84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958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84910" y="22325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84910" y="2764119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840135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602448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74297" y="4692276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933125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764474" y="4986146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569349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6223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6100906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142426" y="6153927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2397651" y="5537634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2159964" y="5831504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4281513"/>
            <a:ext cx="910018" cy="651612"/>
          </a:xfrm>
          <a:prstGeom prst="rect">
            <a:avLst/>
          </a:prstGeom>
        </p:spPr>
      </p:pic>
      <p:sp>
        <p:nvSpPr>
          <p:cNvPr id="28" name="下矢印 27"/>
          <p:cNvSpPr/>
          <p:nvPr/>
        </p:nvSpPr>
        <p:spPr>
          <a:xfrm>
            <a:off x="2410021" y="3571126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93600" y="383301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作業コピー取得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09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19369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989082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84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958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84910" y="22325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84910" y="2764119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840135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602448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74297" y="4545972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786821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764474" y="4839842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23045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4760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954602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142426" y="6007623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2397651" y="5391330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2159964" y="5685200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4135209"/>
            <a:ext cx="910018" cy="65161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697187" y="6574296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31" name="環状矢印 30"/>
          <p:cNvSpPr/>
          <p:nvPr/>
        </p:nvSpPr>
        <p:spPr>
          <a:xfrm rot="9682403">
            <a:off x="4348829" y="5241518"/>
            <a:ext cx="877824" cy="930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729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44360" y="552189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ファイルの編集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00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274493" y="584251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0" y="105715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977254" y="1318124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446967" y="698204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69" y="1588220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64843" y="1641241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1" y="2224444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042795" y="227746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1" y="2756001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042795" y="2809022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298020" y="2192729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060333" y="2486599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532182" y="4590875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5" y="4831724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222359" y="4884745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37" y="5467948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600311" y="552096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37" y="5999505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2600311" y="6052526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1855536" y="5436233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1617849" y="5730103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7" y="4180112"/>
            <a:ext cx="910018" cy="65161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155072" y="6619199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12" name="上矢印 11"/>
          <p:cNvSpPr/>
          <p:nvPr/>
        </p:nvSpPr>
        <p:spPr>
          <a:xfrm>
            <a:off x="2540675" y="3609703"/>
            <a:ext cx="442484" cy="792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0248" y="3877920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②リポジトリーに反映</a:t>
            </a:r>
            <a:endParaRPr kumimoji="1" lang="ja-JP" altLang="en-US" dirty="0"/>
          </a:p>
        </p:txBody>
      </p:sp>
      <p:sp>
        <p:nvSpPr>
          <p:cNvPr id="14" name="爆発 1 13"/>
          <p:cNvSpPr/>
          <p:nvPr/>
        </p:nvSpPr>
        <p:spPr>
          <a:xfrm>
            <a:off x="1012397" y="2652228"/>
            <a:ext cx="2037851" cy="147256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競合発生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268099" y="934056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2" y="1174905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6958276" y="1227926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54" y="1811129"/>
            <a:ext cx="475374" cy="475374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7336228" y="186415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54" y="2342686"/>
            <a:ext cx="475374" cy="475374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336228" y="239570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1" idx="2"/>
            <a:endCxn id="33" idx="1"/>
          </p:cNvCxnSpPr>
          <p:nvPr/>
        </p:nvCxnSpPr>
        <p:spPr>
          <a:xfrm rot="16200000" flipH="1">
            <a:off x="6591453" y="1779414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endCxn id="35" idx="1"/>
          </p:cNvCxnSpPr>
          <p:nvPr/>
        </p:nvCxnSpPr>
        <p:spPr>
          <a:xfrm rot="16200000" flipH="1">
            <a:off x="6353766" y="2073284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図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84" y="523293"/>
            <a:ext cx="910018" cy="65161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6571488" y="53934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田中一郎</a:t>
            </a:r>
            <a:r>
              <a:rPr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17" name="左矢印 16"/>
          <p:cNvSpPr/>
          <p:nvPr/>
        </p:nvSpPr>
        <p:spPr>
          <a:xfrm>
            <a:off x="4336111" y="2121894"/>
            <a:ext cx="1649308" cy="458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52473" y="267514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①リポジトリーに反映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3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19369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989082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84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958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84910" y="22325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84910" y="2764119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840135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602448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74297" y="4545972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786821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764474" y="4839842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23045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4760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954602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142426" y="6007623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**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2397651" y="5391330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2159964" y="5685200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4135209"/>
            <a:ext cx="910018" cy="65161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697187" y="6574296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31" name="環状矢印 30"/>
          <p:cNvSpPr/>
          <p:nvPr/>
        </p:nvSpPr>
        <p:spPr>
          <a:xfrm rot="9682403">
            <a:off x="4348829" y="5241518"/>
            <a:ext cx="877824" cy="930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729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44360" y="552189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②競合ファイル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</p:txBody>
      </p:sp>
      <p:sp>
        <p:nvSpPr>
          <p:cNvPr id="28" name="下矢印 27"/>
          <p:cNvSpPr/>
          <p:nvPr/>
        </p:nvSpPr>
        <p:spPr>
          <a:xfrm>
            <a:off x="2410021" y="3522149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93600" y="378404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①最新の変更箇所取り込み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2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539348"/>
            <a:ext cx="2877312" cy="2929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60812"/>
            <a:ext cx="690177" cy="95707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519369" y="1273221"/>
            <a:ext cx="1942903" cy="20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/>
          <p:cNvSpPr/>
          <p:nvPr/>
        </p:nvSpPr>
        <p:spPr>
          <a:xfrm>
            <a:off x="1989082" y="653301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84" y="1543317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958" y="15963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179541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84910" y="22325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 *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36" y="2711098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84910" y="2764119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840135" y="2147826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602448" y="2441696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74297" y="4545972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786821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764474" y="4839842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23045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47606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954602"/>
            <a:ext cx="475374" cy="47537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142426" y="6007623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**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9" idx="2"/>
            <a:endCxn id="21" idx="1"/>
          </p:cNvCxnSpPr>
          <p:nvPr/>
        </p:nvCxnSpPr>
        <p:spPr>
          <a:xfrm rot="16200000" flipH="1">
            <a:off x="2397651" y="5391330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3" idx="1"/>
          </p:cNvCxnSpPr>
          <p:nvPr/>
        </p:nvCxnSpPr>
        <p:spPr>
          <a:xfrm rot="16200000" flipH="1">
            <a:off x="2159964" y="5685200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4135209"/>
            <a:ext cx="910018" cy="65161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697187" y="6574296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28" name="下矢印 27"/>
          <p:cNvSpPr/>
          <p:nvPr/>
        </p:nvSpPr>
        <p:spPr>
          <a:xfrm flipV="1">
            <a:off x="2410021" y="3485573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93600" y="378404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リポジトリーに反映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15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155</Words>
  <Application>Microsoft Office PowerPoint</Application>
  <PresentationFormat>画面に合わせる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28</cp:revision>
  <dcterms:created xsi:type="dcterms:W3CDTF">2013-04-15T07:45:27Z</dcterms:created>
  <dcterms:modified xsi:type="dcterms:W3CDTF">2013-04-16T06:27:20Z</dcterms:modified>
</cp:coreProperties>
</file>