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31090" y="2473757"/>
            <a:ext cx="3206496" cy="100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SCM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826162" y="2681021"/>
            <a:ext cx="2816352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変更依頼を一元管理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31" y="824003"/>
            <a:ext cx="884225" cy="8887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79452" y="11456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982813" y="362283"/>
            <a:ext cx="1714309" cy="1550289"/>
            <a:chOff x="5353431" y="1596127"/>
            <a:chExt cx="1714309" cy="155028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04" y="1596127"/>
              <a:ext cx="859536" cy="859536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31" y="2209918"/>
              <a:ext cx="936498" cy="936498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5919311" y="1297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2"/>
          </p:cNvCxnSpPr>
          <p:nvPr/>
        </p:nvCxnSpPr>
        <p:spPr>
          <a:xfrm>
            <a:off x="2828544" y="1712800"/>
            <a:ext cx="719328" cy="968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2"/>
          </p:cNvCxnSpPr>
          <p:nvPr/>
        </p:nvCxnSpPr>
        <p:spPr>
          <a:xfrm flipH="1">
            <a:off x="4982813" y="1912572"/>
            <a:ext cx="468249" cy="760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82752" y="2048970"/>
            <a:ext cx="4218432" cy="3986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 smtClean="0"/>
              <a:t>ITS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0" y="521586"/>
            <a:ext cx="884225" cy="8887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681117" y="6399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205002" y="49466"/>
            <a:ext cx="1714309" cy="1550289"/>
            <a:chOff x="5353431" y="1596127"/>
            <a:chExt cx="1714309" cy="155028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04" y="1596127"/>
              <a:ext cx="859536" cy="859536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31" y="2209918"/>
              <a:ext cx="936498" cy="936498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5236559" y="981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2"/>
            <a:endCxn id="12" idx="0"/>
          </p:cNvCxnSpPr>
          <p:nvPr/>
        </p:nvCxnSpPr>
        <p:spPr>
          <a:xfrm flipH="1">
            <a:off x="1755648" y="1410383"/>
            <a:ext cx="411205" cy="1263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2"/>
            <a:endCxn id="17" idx="0"/>
          </p:cNvCxnSpPr>
          <p:nvPr/>
        </p:nvCxnSpPr>
        <p:spPr>
          <a:xfrm flipH="1">
            <a:off x="3603850" y="1599755"/>
            <a:ext cx="1069401" cy="107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5" y="2673529"/>
            <a:ext cx="1035406" cy="85506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7" y="2673528"/>
            <a:ext cx="1035406" cy="85506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34" y="2588890"/>
            <a:ext cx="1002240" cy="1002240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4150742" y="203576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チケット登録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07228" y="167963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チケット登録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7" idx="3"/>
            <a:endCxn id="24" idx="1"/>
          </p:cNvCxnSpPr>
          <p:nvPr/>
        </p:nvCxnSpPr>
        <p:spPr>
          <a:xfrm flipV="1">
            <a:off x="4121553" y="3090010"/>
            <a:ext cx="2284081" cy="1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663961" y="2720678"/>
            <a:ext cx="150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チケット参照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4205002" y="3308146"/>
            <a:ext cx="2139553" cy="20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402160" y="3329004"/>
            <a:ext cx="19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チケットクローズ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endCxn id="38" idx="1"/>
          </p:cNvCxnSpPr>
          <p:nvPr/>
        </p:nvCxnSpPr>
        <p:spPr>
          <a:xfrm>
            <a:off x="7263798" y="3591130"/>
            <a:ext cx="0" cy="65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24" idx="2"/>
          </p:cNvCxnSpPr>
          <p:nvPr/>
        </p:nvCxnSpPr>
        <p:spPr>
          <a:xfrm flipV="1">
            <a:off x="6906754" y="3591130"/>
            <a:ext cx="0" cy="63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286553" y="3721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変更作業</a:t>
            </a:r>
            <a:endParaRPr kumimoji="1" lang="ja-JP" altLang="en-US" dirty="0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7" y="4348138"/>
            <a:ext cx="1035406" cy="855065"/>
          </a:xfrm>
          <a:prstGeom prst="rect">
            <a:avLst/>
          </a:prstGeom>
        </p:spPr>
      </p:pic>
      <p:cxnSp>
        <p:nvCxnSpPr>
          <p:cNvPr id="51" name="直線矢印コネクタ 50"/>
          <p:cNvCxnSpPr>
            <a:stCxn id="17" idx="2"/>
          </p:cNvCxnSpPr>
          <p:nvPr/>
        </p:nvCxnSpPr>
        <p:spPr>
          <a:xfrm>
            <a:off x="3603850" y="3528593"/>
            <a:ext cx="0" cy="8072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図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68" y="4249700"/>
            <a:ext cx="504863" cy="70659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72615" y="5195459"/>
            <a:ext cx="174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クローズされた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チケット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563541" y="302510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03876" y="3013888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568" y="4690365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59461"/>
              </p:ext>
            </p:extLst>
          </p:nvPr>
        </p:nvGraphicFramePr>
        <p:xfrm>
          <a:off x="5734258" y="5100110"/>
          <a:ext cx="331003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6025"/>
                <a:gridCol w="1218648"/>
                <a:gridCol w="975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4/14 15:35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仕様変更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#2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田中一郎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フローチャート: 磁気ディスク 37"/>
          <p:cNvSpPr/>
          <p:nvPr/>
        </p:nvSpPr>
        <p:spPr>
          <a:xfrm>
            <a:off x="6495702" y="4248730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87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10" y="296794"/>
            <a:ext cx="1002240" cy="100224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endCxn id="6" idx="1"/>
          </p:cNvCxnSpPr>
          <p:nvPr/>
        </p:nvCxnSpPr>
        <p:spPr>
          <a:xfrm>
            <a:off x="3033174" y="1299034"/>
            <a:ext cx="0" cy="65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endCxn id="2" idx="2"/>
          </p:cNvCxnSpPr>
          <p:nvPr/>
        </p:nvCxnSpPr>
        <p:spPr>
          <a:xfrm flipV="1">
            <a:off x="2676130" y="1299034"/>
            <a:ext cx="0" cy="63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055929" y="142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変更作業</a:t>
            </a:r>
            <a:endParaRPr kumimoji="1" lang="ja-JP" altLang="en-US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2265078" y="1956634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7250" y="5974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開発者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249146" y="3551444"/>
            <a:ext cx="2360781" cy="719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自動ビルドツール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8" idx="0"/>
            <a:endCxn id="6" idx="3"/>
          </p:cNvCxnSpPr>
          <p:nvPr/>
        </p:nvCxnSpPr>
        <p:spPr>
          <a:xfrm flipV="1">
            <a:off x="2429537" y="2846650"/>
            <a:ext cx="603637" cy="7047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568134" y="2932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変更確認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232055" y="3551444"/>
            <a:ext cx="2360781" cy="7193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ビルドツール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8" idx="3"/>
            <a:endCxn id="19" idx="1"/>
          </p:cNvCxnSpPr>
          <p:nvPr/>
        </p:nvCxnSpPr>
        <p:spPr>
          <a:xfrm>
            <a:off x="3609927" y="3911108"/>
            <a:ext cx="162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801270" y="355144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ビルド実行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6" idx="4"/>
            <a:endCxn id="19" idx="0"/>
          </p:cNvCxnSpPr>
          <p:nvPr/>
        </p:nvCxnSpPr>
        <p:spPr>
          <a:xfrm>
            <a:off x="3801270" y="2401642"/>
            <a:ext cx="2611176" cy="1149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790318" y="24515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変更内容取得</a:t>
            </a:r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>
            <a:off x="6266688" y="4450080"/>
            <a:ext cx="316992" cy="56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22" y="5190220"/>
            <a:ext cx="993648" cy="1000272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6790944" y="457200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ソフトウェア作成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09270" y="550569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ソフトウェア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27" y="5253994"/>
            <a:ext cx="936498" cy="936498"/>
          </a:xfrm>
          <a:prstGeom prst="rect">
            <a:avLst/>
          </a:prstGeom>
        </p:spPr>
      </p:pic>
      <p:cxnSp>
        <p:nvCxnSpPr>
          <p:cNvPr id="38" name="直線矢印コネクタ 37"/>
          <p:cNvCxnSpPr>
            <a:stCxn id="37" idx="3"/>
            <a:endCxn id="34" idx="1"/>
          </p:cNvCxnSpPr>
          <p:nvPr/>
        </p:nvCxnSpPr>
        <p:spPr>
          <a:xfrm flipV="1">
            <a:off x="4163925" y="5690356"/>
            <a:ext cx="1751697" cy="31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440842" y="519022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93284" y="552345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75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055880" y="243840"/>
            <a:ext cx="3649207" cy="1899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68" y="776461"/>
            <a:ext cx="1002240" cy="1002240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>
            <a:off x="2453208" y="1098851"/>
            <a:ext cx="1400829" cy="104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stCxn id="6" idx="2"/>
            <a:endCxn id="2" idx="3"/>
          </p:cNvCxnSpPr>
          <p:nvPr/>
        </p:nvCxnSpPr>
        <p:spPr>
          <a:xfrm flipH="1" flipV="1">
            <a:off x="2453208" y="1277581"/>
            <a:ext cx="1396830" cy="112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004493" y="1153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変更作業</a:t>
            </a:r>
            <a:endParaRPr kumimoji="1" lang="ja-JP" altLang="en-US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3850038" y="1956634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5527" y="557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開発者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443826" y="3541038"/>
            <a:ext cx="2360781" cy="719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自動ビルドツール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  <a:endCxn id="6" idx="3"/>
          </p:cNvCxnSpPr>
          <p:nvPr/>
        </p:nvCxnSpPr>
        <p:spPr>
          <a:xfrm flipH="1" flipV="1">
            <a:off x="4618134" y="2846650"/>
            <a:ext cx="6083" cy="6943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656251" y="2892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変更確認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634074" y="3541038"/>
            <a:ext cx="2360781" cy="7193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ビルドツール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8" idx="3"/>
            <a:endCxn id="11" idx="1"/>
          </p:cNvCxnSpPr>
          <p:nvPr/>
        </p:nvCxnSpPr>
        <p:spPr>
          <a:xfrm>
            <a:off x="5804607" y="3900702"/>
            <a:ext cx="829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912592" y="3230836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ビルド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6" idx="4"/>
            <a:endCxn id="11" idx="0"/>
          </p:cNvCxnSpPr>
          <p:nvPr/>
        </p:nvCxnSpPr>
        <p:spPr>
          <a:xfrm>
            <a:off x="5386230" y="2401642"/>
            <a:ext cx="2428235" cy="113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375278" y="24515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変更内容取得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7078184" y="4350020"/>
            <a:ext cx="316992" cy="56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18" y="5090160"/>
            <a:ext cx="993648" cy="100027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7489933" y="4401576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ソフトウェア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20766" y="540563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ソフトウェア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95" y="5090160"/>
            <a:ext cx="936498" cy="936498"/>
          </a:xfrm>
          <a:prstGeom prst="rect">
            <a:avLst/>
          </a:prstGeom>
        </p:spPr>
      </p:pic>
      <p:cxnSp>
        <p:nvCxnSpPr>
          <p:cNvPr id="21" name="直線矢印コネクタ 20"/>
          <p:cNvCxnSpPr>
            <a:endCxn id="17" idx="1"/>
          </p:cNvCxnSpPr>
          <p:nvPr/>
        </p:nvCxnSpPr>
        <p:spPr>
          <a:xfrm>
            <a:off x="5969069" y="5590296"/>
            <a:ext cx="758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969069" y="51031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12352" y="535962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テスター</a:t>
            </a:r>
            <a:endParaRPr kumimoji="1" lang="ja-JP" altLang="en-US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5386230" y="512064"/>
            <a:ext cx="1575402" cy="85344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sp>
        <p:nvSpPr>
          <p:cNvPr id="34" name="フローチャート: 書類 33"/>
          <p:cNvSpPr/>
          <p:nvPr/>
        </p:nvSpPr>
        <p:spPr>
          <a:xfrm>
            <a:off x="6584075" y="1096513"/>
            <a:ext cx="1575402" cy="85344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231885" y="3541038"/>
            <a:ext cx="2360781" cy="7193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テスト</a:t>
            </a:r>
            <a:r>
              <a:rPr kumimoji="1" lang="ja-JP" altLang="en-US" dirty="0" smtClean="0"/>
              <a:t>ツール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8" idx="1"/>
            <a:endCxn id="42" idx="3"/>
          </p:cNvCxnSpPr>
          <p:nvPr/>
        </p:nvCxnSpPr>
        <p:spPr>
          <a:xfrm flipH="1">
            <a:off x="2592666" y="3900702"/>
            <a:ext cx="851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700651" y="3217872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endCxn id="42" idx="0"/>
          </p:cNvCxnSpPr>
          <p:nvPr/>
        </p:nvCxnSpPr>
        <p:spPr>
          <a:xfrm flipH="1">
            <a:off x="1412276" y="2580372"/>
            <a:ext cx="2405729" cy="960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023006" y="26901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変更内容取得</a:t>
            </a:r>
            <a:endParaRPr kumimoji="1" lang="ja-JP" altLang="en-US" dirty="0"/>
          </a:p>
        </p:txBody>
      </p:sp>
      <p:sp>
        <p:nvSpPr>
          <p:cNvPr id="54" name="下矢印 53"/>
          <p:cNvSpPr/>
          <p:nvPr/>
        </p:nvSpPr>
        <p:spPr>
          <a:xfrm>
            <a:off x="1133976" y="4350020"/>
            <a:ext cx="316992" cy="56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45725" y="4401576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テストレポート</a:t>
            </a:r>
            <a:endParaRPr kumimoji="1" lang="en-US" altLang="ja-JP" dirty="0" smtClean="0"/>
          </a:p>
          <a:p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56" name="フローチャート: 書類 55"/>
          <p:cNvSpPr/>
          <p:nvPr/>
        </p:nvSpPr>
        <p:spPr>
          <a:xfrm>
            <a:off x="737520" y="5189117"/>
            <a:ext cx="1575402" cy="85344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レポート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4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94</Words>
  <Application>Microsoft Office PowerPoint</Application>
  <PresentationFormat>画面に合わせる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41</cp:revision>
  <dcterms:created xsi:type="dcterms:W3CDTF">2013-04-15T07:45:27Z</dcterms:created>
  <dcterms:modified xsi:type="dcterms:W3CDTF">2013-04-24T02:53:52Z</dcterms:modified>
</cp:coreProperties>
</file>