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07867" y="761140"/>
            <a:ext cx="2523744" cy="2014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4" y="282604"/>
            <a:ext cx="690177" cy="9570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70" y="1001989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798044" y="1055010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\\filesvr\shared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22" y="1638213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175996" y="169123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 *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22" y="2169770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175996" y="2222791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1431221" y="1606498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1193534" y="1900368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1117016" y="4050591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19" y="4291440"/>
            <a:ext cx="475374" cy="47537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807193" y="4344461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71" y="4927664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2185145" y="498068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r>
              <a:rPr lang="ja-JP" altLang="en-US" dirty="0"/>
              <a:t> 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71" y="5459221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185145" y="5512242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23" name="カギ線コネクタ 22"/>
          <p:cNvCxnSpPr>
            <a:stCxn id="17" idx="2"/>
            <a:endCxn id="19" idx="1"/>
          </p:cNvCxnSpPr>
          <p:nvPr/>
        </p:nvCxnSpPr>
        <p:spPr>
          <a:xfrm rot="16200000" flipH="1">
            <a:off x="1440370" y="4895949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1" idx="1"/>
          </p:cNvCxnSpPr>
          <p:nvPr/>
        </p:nvCxnSpPr>
        <p:spPr>
          <a:xfrm rot="16200000" flipH="1">
            <a:off x="1202683" y="5189819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1" y="3639828"/>
            <a:ext cx="910018" cy="651612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>
          <a:xfrm flipV="1">
            <a:off x="2022272" y="2828024"/>
            <a:ext cx="643125" cy="1027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03708" y="3186745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②競合を検知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09771" y="6226169"/>
            <a:ext cx="206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</a:t>
            </a:r>
            <a:r>
              <a:rPr lang="ja-JP" altLang="en-US" sz="1400" dirty="0"/>
              <a:t>は変更されたことを表す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71002" y="254545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 smtClean="0">
                <a:solidFill>
                  <a:srgbClr val="FF0000"/>
                </a:solidFill>
              </a:rPr>
              <a:t>×</a:t>
            </a:r>
            <a:endParaRPr kumimoji="1" lang="ja-JP" altLang="en-US" sz="9600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73273" y="761140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76" y="1001989"/>
            <a:ext cx="475374" cy="475374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6763450" y="1055010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28" y="1638213"/>
            <a:ext cx="475374" cy="475374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7141402" y="169123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r>
              <a:rPr lang="ja-JP" altLang="en-US" dirty="0"/>
              <a:t> 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28" y="2169770"/>
            <a:ext cx="475374" cy="475374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7141402" y="2222791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35" name="カギ線コネクタ 34"/>
          <p:cNvCxnSpPr>
            <a:stCxn id="29" idx="2"/>
            <a:endCxn id="31" idx="1"/>
          </p:cNvCxnSpPr>
          <p:nvPr/>
        </p:nvCxnSpPr>
        <p:spPr>
          <a:xfrm rot="16200000" flipH="1">
            <a:off x="6396627" y="1606498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endCxn id="33" idx="1"/>
          </p:cNvCxnSpPr>
          <p:nvPr/>
        </p:nvCxnSpPr>
        <p:spPr>
          <a:xfrm rot="16200000" flipH="1">
            <a:off x="6158940" y="1900368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58" y="350377"/>
            <a:ext cx="910018" cy="651612"/>
          </a:xfrm>
          <a:prstGeom prst="rect">
            <a:avLst/>
          </a:prstGeom>
        </p:spPr>
      </p:pic>
      <p:sp>
        <p:nvSpPr>
          <p:cNvPr id="2" name="左矢印 1"/>
          <p:cNvSpPr/>
          <p:nvPr/>
        </p:nvSpPr>
        <p:spPr>
          <a:xfrm>
            <a:off x="4023360" y="1477361"/>
            <a:ext cx="1450848" cy="4855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178324" y="205026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①先に変更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469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41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12</cp:revision>
  <dcterms:created xsi:type="dcterms:W3CDTF">2013-04-15T07:45:27Z</dcterms:created>
  <dcterms:modified xsi:type="dcterms:W3CDTF">2013-04-16T04:29:49Z</dcterms:modified>
</cp:coreProperties>
</file>