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950976" y="980066"/>
            <a:ext cx="6778752" cy="47426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/>
              <a:t>ソフトウェア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" y="589922"/>
            <a:ext cx="1426464" cy="1435973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>
          <a:xfrm>
            <a:off x="1548384" y="1818631"/>
            <a:ext cx="2621280" cy="33751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4523232" y="1818631"/>
            <a:ext cx="2596896" cy="14244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4523232" y="3633216"/>
            <a:ext cx="2596896" cy="14244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1749552" y="2025895"/>
            <a:ext cx="2164080" cy="17292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1749552" y="3932553"/>
            <a:ext cx="2164080" cy="9930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1926336" y="2247959"/>
            <a:ext cx="463296" cy="45866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157984" y="2928688"/>
            <a:ext cx="463296" cy="45866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2859024" y="2431850"/>
            <a:ext cx="463296" cy="45866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3291840" y="3013739"/>
            <a:ext cx="463296" cy="45866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4937760" y="2247959"/>
            <a:ext cx="1365504" cy="6425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4767072" y="3786504"/>
            <a:ext cx="719328" cy="822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5943600" y="3786504"/>
            <a:ext cx="847344" cy="5050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5620512" y="4444872"/>
            <a:ext cx="847344" cy="5050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1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1066800" y="1016009"/>
            <a:ext cx="6778752" cy="47426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/>
              <a:t>ソフトウェア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" y="589922"/>
            <a:ext cx="1426464" cy="1435973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04" y="1596127"/>
            <a:ext cx="859536" cy="85953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431" y="2209918"/>
            <a:ext cx="936498" cy="93649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421" y="1831016"/>
            <a:ext cx="907085" cy="77906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92" y="4364977"/>
            <a:ext cx="978471" cy="97847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08" y="2778436"/>
            <a:ext cx="994974" cy="119639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06" y="4280866"/>
            <a:ext cx="884225" cy="88879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" y="2987812"/>
            <a:ext cx="1267968" cy="904484"/>
          </a:xfrm>
          <a:prstGeom prst="rect">
            <a:avLst/>
          </a:prstGeom>
        </p:spPr>
      </p:pic>
      <p:sp>
        <p:nvSpPr>
          <p:cNvPr id="10" name="フローチャート: 書類 9"/>
          <p:cNvSpPr/>
          <p:nvPr/>
        </p:nvSpPr>
        <p:spPr>
          <a:xfrm>
            <a:off x="5247005" y="4006874"/>
            <a:ext cx="1922398" cy="140434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kumimoji="1" lang="en-US" altLang="ja-JP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Hoge</a:t>
            </a:r>
            <a:endParaRPr kumimoji="1" lang="en-US" altLang="ja-JP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kumimoji="1" lang="en-US" altLang="ja-JP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public void Main()</a:t>
            </a:r>
          </a:p>
          <a:p>
            <a:r>
              <a:rPr lang="en-US" altLang="ja-JP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altLang="ja-JP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r>
              <a:rPr kumimoji="1" lang="en-US" altLang="ja-JP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altLang="ja-JP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kumimoji="1" lang="ja-JP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70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18</Words>
  <Application>Microsoft Office PowerPoint</Application>
  <PresentationFormat>画面に合わせる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Consolas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31</cp:revision>
  <dcterms:created xsi:type="dcterms:W3CDTF">2013-04-15T07:45:27Z</dcterms:created>
  <dcterms:modified xsi:type="dcterms:W3CDTF">2013-04-18T08:24:46Z</dcterms:modified>
</cp:coreProperties>
</file>