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53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6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3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66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49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06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8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73A8-177D-4FF7-AF69-632B85FAD23A}" type="datetimeFigureOut">
              <a:rPr kumimoji="1" lang="ja-JP" altLang="en-US" smtClean="0"/>
              <a:t>2013/4/24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2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31090" y="2473757"/>
            <a:ext cx="3206496" cy="1000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dirty="0" smtClean="0"/>
              <a:t>SCM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2826162" y="2681021"/>
            <a:ext cx="2816352" cy="4389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変更依頼を一元管理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431" y="824003"/>
            <a:ext cx="884225" cy="88879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279452" y="114569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バグ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4982813" y="362283"/>
            <a:ext cx="1714309" cy="1550289"/>
            <a:chOff x="5353431" y="1596127"/>
            <a:chExt cx="1714309" cy="1550289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8204" y="1596127"/>
              <a:ext cx="859536" cy="859536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431" y="2209918"/>
              <a:ext cx="936498" cy="936498"/>
            </a:xfrm>
            <a:prstGeom prst="rect">
              <a:avLst/>
            </a:prstGeom>
          </p:spPr>
        </p:pic>
      </p:grpSp>
      <p:sp>
        <p:nvSpPr>
          <p:cNvPr id="9" name="テキスト ボックス 8"/>
          <p:cNvSpPr txBox="1"/>
          <p:nvPr/>
        </p:nvSpPr>
        <p:spPr>
          <a:xfrm>
            <a:off x="5919311" y="12973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仕様変更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4" idx="2"/>
          </p:cNvCxnSpPr>
          <p:nvPr/>
        </p:nvCxnSpPr>
        <p:spPr>
          <a:xfrm>
            <a:off x="2828544" y="1712800"/>
            <a:ext cx="719328" cy="968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8" idx="2"/>
          </p:cNvCxnSpPr>
          <p:nvPr/>
        </p:nvCxnSpPr>
        <p:spPr>
          <a:xfrm flipH="1">
            <a:off x="4982813" y="1912572"/>
            <a:ext cx="468249" cy="760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26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9"/>
          <p:cNvSpPr/>
          <p:nvPr/>
        </p:nvSpPr>
        <p:spPr>
          <a:xfrm>
            <a:off x="682752" y="2048970"/>
            <a:ext cx="4218432" cy="39860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800" dirty="0" smtClean="0"/>
              <a:t>ITS</a:t>
            </a:r>
            <a:endParaRPr kumimoji="1" lang="ja-JP" altLang="en-US" sz="2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740" y="521586"/>
            <a:ext cx="884225" cy="88879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681117" y="63994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バグ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4205002" y="49466"/>
            <a:ext cx="1714309" cy="1550289"/>
            <a:chOff x="5353431" y="1596127"/>
            <a:chExt cx="1714309" cy="1550289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8204" y="1596127"/>
              <a:ext cx="859536" cy="859536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431" y="2209918"/>
              <a:ext cx="936498" cy="936498"/>
            </a:xfrm>
            <a:prstGeom prst="rect">
              <a:avLst/>
            </a:prstGeom>
          </p:spPr>
        </p:pic>
      </p:grpSp>
      <p:sp>
        <p:nvSpPr>
          <p:cNvPr id="9" name="テキスト ボックス 8"/>
          <p:cNvSpPr txBox="1"/>
          <p:nvPr/>
        </p:nvSpPr>
        <p:spPr>
          <a:xfrm>
            <a:off x="5236559" y="9815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仕様変更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4" idx="2"/>
            <a:endCxn id="12" idx="0"/>
          </p:cNvCxnSpPr>
          <p:nvPr/>
        </p:nvCxnSpPr>
        <p:spPr>
          <a:xfrm flipH="1">
            <a:off x="1755648" y="1410383"/>
            <a:ext cx="411205" cy="1263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8" idx="2"/>
            <a:endCxn id="17" idx="0"/>
          </p:cNvCxnSpPr>
          <p:nvPr/>
        </p:nvCxnSpPr>
        <p:spPr>
          <a:xfrm flipH="1">
            <a:off x="3603850" y="1599755"/>
            <a:ext cx="1069401" cy="10737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45" y="2673529"/>
            <a:ext cx="1035406" cy="85506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47" y="2673528"/>
            <a:ext cx="1035406" cy="855065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634" y="2588890"/>
            <a:ext cx="1002240" cy="1002240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4150742" y="203576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チケット登録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107228" y="167963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チケット登録</a:t>
            </a:r>
            <a:endParaRPr kumimoji="1" lang="ja-JP" altLang="en-US" dirty="0"/>
          </a:p>
        </p:txBody>
      </p:sp>
      <p:cxnSp>
        <p:nvCxnSpPr>
          <p:cNvPr id="31" name="直線矢印コネクタ 30"/>
          <p:cNvCxnSpPr>
            <a:stCxn id="17" idx="3"/>
            <a:endCxn id="24" idx="1"/>
          </p:cNvCxnSpPr>
          <p:nvPr/>
        </p:nvCxnSpPr>
        <p:spPr>
          <a:xfrm flipV="1">
            <a:off x="4121553" y="3090010"/>
            <a:ext cx="2284081" cy="11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4663961" y="2720678"/>
            <a:ext cx="150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チケット参照</a:t>
            </a:r>
            <a:endParaRPr kumimoji="1" lang="ja-JP" altLang="en-US" dirty="0"/>
          </a:p>
        </p:txBody>
      </p:sp>
      <p:cxnSp>
        <p:nvCxnSpPr>
          <p:cNvPr id="34" name="直線矢印コネクタ 33"/>
          <p:cNvCxnSpPr/>
          <p:nvPr/>
        </p:nvCxnSpPr>
        <p:spPr>
          <a:xfrm flipH="1">
            <a:off x="4205002" y="3308146"/>
            <a:ext cx="2139553" cy="20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4402160" y="3329004"/>
            <a:ext cx="19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チケットクローズ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>
            <a:endCxn id="38" idx="1"/>
          </p:cNvCxnSpPr>
          <p:nvPr/>
        </p:nvCxnSpPr>
        <p:spPr>
          <a:xfrm>
            <a:off x="7263798" y="3591130"/>
            <a:ext cx="0" cy="657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endCxn id="24" idx="2"/>
          </p:cNvCxnSpPr>
          <p:nvPr/>
        </p:nvCxnSpPr>
        <p:spPr>
          <a:xfrm flipV="1">
            <a:off x="6906754" y="3591130"/>
            <a:ext cx="0" cy="63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7286553" y="37219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変更作業</a:t>
            </a:r>
            <a:endParaRPr kumimoji="1" lang="ja-JP" altLang="en-US" dirty="0"/>
          </a:p>
        </p:txBody>
      </p:sp>
      <p:pic>
        <p:nvPicPr>
          <p:cNvPr id="49" name="図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47" y="4348138"/>
            <a:ext cx="1035406" cy="855065"/>
          </a:xfrm>
          <a:prstGeom prst="rect">
            <a:avLst/>
          </a:prstGeom>
        </p:spPr>
      </p:pic>
      <p:cxnSp>
        <p:nvCxnSpPr>
          <p:cNvPr id="51" name="直線矢印コネクタ 50"/>
          <p:cNvCxnSpPr>
            <a:stCxn id="17" idx="2"/>
          </p:cNvCxnSpPr>
          <p:nvPr/>
        </p:nvCxnSpPr>
        <p:spPr>
          <a:xfrm>
            <a:off x="3603850" y="3528593"/>
            <a:ext cx="0" cy="80725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2" name="図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168" y="4249700"/>
            <a:ext cx="504863" cy="706596"/>
          </a:xfrm>
          <a:prstGeom prst="rect">
            <a:avLst/>
          </a:prstGeom>
        </p:spPr>
      </p:pic>
      <p:sp>
        <p:nvSpPr>
          <p:cNvPr id="53" name="テキスト ボックス 52"/>
          <p:cNvSpPr txBox="1"/>
          <p:nvPr/>
        </p:nvSpPr>
        <p:spPr>
          <a:xfrm>
            <a:off x="3172615" y="5195459"/>
            <a:ext cx="1745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クローズされた</a:t>
            </a:r>
            <a:endParaRPr kumimoji="1" lang="en-US" altLang="ja-JP" dirty="0" smtClean="0"/>
          </a:p>
          <a:p>
            <a:r>
              <a:rPr kumimoji="1" lang="ja-JP" altLang="en-US" dirty="0" smtClean="0"/>
              <a:t>チケット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563541" y="3025107"/>
            <a:ext cx="41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#1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403876" y="3013888"/>
            <a:ext cx="41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#2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442568" y="4690365"/>
            <a:ext cx="41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#2</a:t>
            </a:r>
            <a:endParaRPr kumimoji="1" lang="ja-JP" altLang="en-US" dirty="0"/>
          </a:p>
        </p:txBody>
      </p:sp>
      <p:graphicFrame>
        <p:nvGraphicFramePr>
          <p:cNvPr id="65" name="表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759461"/>
              </p:ext>
            </p:extLst>
          </p:nvPr>
        </p:nvGraphicFramePr>
        <p:xfrm>
          <a:off x="5734258" y="5100110"/>
          <a:ext cx="3310033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6025"/>
                <a:gridCol w="1218648"/>
                <a:gridCol w="9753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4/14 15:35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仕様変更 </a:t>
                      </a:r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#2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田中一郎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フローチャート: 磁気ディスク 37"/>
          <p:cNvSpPr/>
          <p:nvPr/>
        </p:nvSpPr>
        <p:spPr>
          <a:xfrm>
            <a:off x="6495702" y="4248730"/>
            <a:ext cx="1536192" cy="890016"/>
          </a:xfrm>
          <a:prstGeom prst="flowChartMagneticDisk">
            <a:avLst/>
          </a:prstGeom>
          <a:solidFill>
            <a:srgbClr val="99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リポジトリー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2877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43</Words>
  <Application>Microsoft Office PowerPoint</Application>
  <PresentationFormat>画面に合わせる (4:3)</PresentationFormat>
  <Paragraphs>24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38</cp:revision>
  <dcterms:created xsi:type="dcterms:W3CDTF">2013-04-15T07:45:27Z</dcterms:created>
  <dcterms:modified xsi:type="dcterms:W3CDTF">2013-04-24T00:34:01Z</dcterms:modified>
</cp:coreProperties>
</file>