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53568" y="589922"/>
            <a:ext cx="3511296" cy="2422469"/>
            <a:chOff x="353568" y="589922"/>
            <a:chExt cx="7491984" cy="5168775"/>
          </a:xfrm>
        </p:grpSpPr>
        <p:sp>
          <p:nvSpPr>
            <p:cNvPr id="14" name="角丸四角形 13"/>
            <p:cNvSpPr/>
            <p:nvPr/>
          </p:nvSpPr>
          <p:spPr>
            <a:xfrm>
              <a:off x="1066800" y="1016009"/>
              <a:ext cx="6778752" cy="47426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ソフトウェア</a:t>
              </a:r>
              <a:endParaRPr kumimoji="1" lang="ja-JP" altLang="en-US" dirty="0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68" y="589922"/>
              <a:ext cx="1426464" cy="1435973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474" y="1936646"/>
              <a:ext cx="859536" cy="859536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700" y="2550437"/>
              <a:ext cx="936498" cy="936498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398" y="2117319"/>
              <a:ext cx="907085" cy="779069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492" y="4364977"/>
              <a:ext cx="978471" cy="978471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08" y="2778436"/>
              <a:ext cx="994974" cy="1196392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506" y="4280866"/>
              <a:ext cx="884225" cy="888797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241" y="3118609"/>
              <a:ext cx="1267967" cy="904484"/>
            </a:xfrm>
            <a:prstGeom prst="rect">
              <a:avLst/>
            </a:prstGeom>
          </p:spPr>
        </p:pic>
        <p:sp>
          <p:nvSpPr>
            <p:cNvPr id="10" name="フローチャート: 書類 9"/>
            <p:cNvSpPr/>
            <p:nvPr/>
          </p:nvSpPr>
          <p:spPr>
            <a:xfrm>
              <a:off x="5247005" y="4006874"/>
              <a:ext cx="1922398" cy="140434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MyCode.cs</a:t>
              </a:r>
              <a:endParaRPr kumimoji="1" lang="ja-JP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5207950" y="673094"/>
            <a:ext cx="3094802" cy="2339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7" y="194558"/>
            <a:ext cx="690177" cy="957072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910711" y="1406968"/>
            <a:ext cx="1953129" cy="141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5380424" y="787047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sp>
        <p:nvSpPr>
          <p:cNvPr id="26" name="フローチャート: 書類 25"/>
          <p:cNvSpPr/>
          <p:nvPr/>
        </p:nvSpPr>
        <p:spPr>
          <a:xfrm>
            <a:off x="6436786" y="1869870"/>
            <a:ext cx="900977" cy="65817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MyCode.cs</a:t>
            </a:r>
            <a:endParaRPr kumimoji="1" lang="ja-JP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線矢印コネクタ 10"/>
          <p:cNvCxnSpPr>
            <a:endCxn id="26" idx="1"/>
          </p:cNvCxnSpPr>
          <p:nvPr/>
        </p:nvCxnSpPr>
        <p:spPr>
          <a:xfrm flipV="1">
            <a:off x="3547970" y="2198959"/>
            <a:ext cx="2888816" cy="389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864864" y="1642427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rgbClr val="FF0000"/>
                </a:solidFill>
              </a:rPr>
              <a:t>×</a:t>
            </a:r>
            <a:endParaRPr kumimoji="1" lang="ja-JP" altLang="en-US" sz="96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07950" y="3702884"/>
            <a:ext cx="3094802" cy="2339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7" y="3224348"/>
            <a:ext cx="690177" cy="957072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5910711" y="4436758"/>
            <a:ext cx="1953129" cy="141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5380424" y="3816837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6083133" y="4630606"/>
            <a:ext cx="1608281" cy="1109565"/>
            <a:chOff x="353568" y="589922"/>
            <a:chExt cx="7491984" cy="5168775"/>
          </a:xfrm>
        </p:grpSpPr>
        <p:sp>
          <p:nvSpPr>
            <p:cNvPr id="36" name="角丸四角形 35"/>
            <p:cNvSpPr/>
            <p:nvPr/>
          </p:nvSpPr>
          <p:spPr>
            <a:xfrm>
              <a:off x="1066800" y="1016009"/>
              <a:ext cx="6778752" cy="47426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68" y="589922"/>
              <a:ext cx="1426464" cy="1435973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04" y="1596127"/>
              <a:ext cx="859536" cy="859536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31" y="2209918"/>
              <a:ext cx="936498" cy="936498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421" y="1831016"/>
              <a:ext cx="907085" cy="779069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492" y="4364977"/>
              <a:ext cx="978471" cy="978471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08" y="2778436"/>
              <a:ext cx="994974" cy="1196392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506" y="4280866"/>
              <a:ext cx="884225" cy="888797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240" y="2987812"/>
              <a:ext cx="1267968" cy="904484"/>
            </a:xfrm>
            <a:prstGeom prst="rect">
              <a:avLst/>
            </a:prstGeom>
          </p:spPr>
        </p:pic>
        <p:sp>
          <p:nvSpPr>
            <p:cNvPr id="45" name="フローチャート: 書類 44"/>
            <p:cNvSpPr/>
            <p:nvPr/>
          </p:nvSpPr>
          <p:spPr>
            <a:xfrm>
              <a:off x="5247005" y="4006874"/>
              <a:ext cx="1922398" cy="140434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6" name="直線矢印コネクタ 45"/>
          <p:cNvCxnSpPr>
            <a:stCxn id="14" idx="2"/>
            <a:endCxn id="36" idx="1"/>
          </p:cNvCxnSpPr>
          <p:nvPr/>
        </p:nvCxnSpPr>
        <p:spPr>
          <a:xfrm>
            <a:off x="2276353" y="3012391"/>
            <a:ext cx="3959887" cy="2218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264910" y="325234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>
                <a:solidFill>
                  <a:srgbClr val="FF0000"/>
                </a:solidFill>
              </a:rPr>
              <a:t>○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29519"/>
              </p:ext>
            </p:extLst>
          </p:nvPr>
        </p:nvGraphicFramePr>
        <p:xfrm>
          <a:off x="1426464" y="1987297"/>
          <a:ext cx="503529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3728"/>
                <a:gridCol w="2084832"/>
                <a:gridCol w="1316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4/14 15:35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○○</a:t>
                      </a:r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田中一郎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4/14 15:07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Ver. 1.1.5 </a:t>
                      </a:r>
                      <a:r>
                        <a:rPr kumimoji="1" lang="ja-JP" altLang="en-US" dirty="0" smtClean="0"/>
                        <a:t>リリース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高橋太郎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4/14 13:46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□□</a:t>
                      </a:r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山田花子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1123630" y="831591"/>
            <a:ext cx="1839026" cy="11557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7" y="353054"/>
            <a:ext cx="690177" cy="957072"/>
          </a:xfrm>
          <a:prstGeom prst="rect">
            <a:avLst/>
          </a:prstGeom>
        </p:spPr>
      </p:pic>
      <p:sp>
        <p:nvSpPr>
          <p:cNvPr id="5" name="フローチャート: 磁気ディスク 4"/>
          <p:cNvSpPr/>
          <p:nvPr/>
        </p:nvSpPr>
        <p:spPr>
          <a:xfrm>
            <a:off x="1296104" y="945543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2121409"/>
            <a:ext cx="483995" cy="694943"/>
          </a:xfrm>
          <a:prstGeom prst="rect">
            <a:avLst/>
          </a:prstGeom>
        </p:spPr>
      </p:pic>
      <p:sp>
        <p:nvSpPr>
          <p:cNvPr id="9" name="線吹き出し 1 (枠付き) 8"/>
          <p:cNvSpPr/>
          <p:nvPr/>
        </p:nvSpPr>
        <p:spPr>
          <a:xfrm>
            <a:off x="7130477" y="1761745"/>
            <a:ext cx="1306387" cy="451103"/>
          </a:xfrm>
          <a:prstGeom prst="borderCallout1">
            <a:avLst>
              <a:gd name="adj1" fmla="val 18750"/>
              <a:gd name="adj2" fmla="val -8333"/>
              <a:gd name="adj3" fmla="val 93581"/>
              <a:gd name="adj4" fmla="val -33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rel-v1.1.5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82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34</Words>
  <Application>Microsoft Office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35</cp:revision>
  <dcterms:created xsi:type="dcterms:W3CDTF">2013-04-15T07:45:27Z</dcterms:created>
  <dcterms:modified xsi:type="dcterms:W3CDTF">2013-04-23T05:46:47Z</dcterms:modified>
</cp:coreProperties>
</file>