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6A4-B424-A34B-B151-AB10EC3EB905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9FC9-29E9-8142-B60C-FA74B2B2F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1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9FC9-29E9-8142-B60C-FA74B2B2FE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21" y="360205"/>
            <a:ext cx="7772400" cy="1470025"/>
          </a:xfrm>
        </p:spPr>
        <p:txBody>
          <a:bodyPr/>
          <a:lstStyle/>
          <a:p>
            <a:r>
              <a:rPr lang="en-US" dirty="0" smtClean="0"/>
              <a:t>Freelancers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575" y="1957925"/>
            <a:ext cx="6400800" cy="2480460"/>
          </a:xfrm>
        </p:spPr>
        <p:txBody>
          <a:bodyPr/>
          <a:lstStyle/>
          <a:p>
            <a:r>
              <a:rPr lang="en-US" dirty="0" err="1" smtClean="0"/>
              <a:t>Halston</a:t>
            </a:r>
            <a:r>
              <a:rPr lang="en-US" dirty="0" smtClean="0"/>
              <a:t> Hendrix</a:t>
            </a:r>
          </a:p>
          <a:p>
            <a:r>
              <a:rPr lang="en-US" dirty="0" err="1" smtClean="0"/>
              <a:t>Terrel</a:t>
            </a:r>
            <a:r>
              <a:rPr lang="en-US" dirty="0" smtClean="0"/>
              <a:t> Jones</a:t>
            </a:r>
          </a:p>
          <a:p>
            <a:r>
              <a:rPr lang="en-US" dirty="0" smtClean="0"/>
              <a:t>Josh Nugent</a:t>
            </a:r>
          </a:p>
          <a:p>
            <a:r>
              <a:rPr lang="en-US" dirty="0" err="1" smtClean="0"/>
              <a:t>Kenn</a:t>
            </a:r>
            <a:r>
              <a:rPr lang="en-US" dirty="0" smtClean="0"/>
              <a:t> </a:t>
            </a:r>
            <a:r>
              <a:rPr lang="en-US" dirty="0" err="1" smtClean="0"/>
              <a:t>Trezek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027" y="4868900"/>
            <a:ext cx="6400800" cy="9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Leader: </a:t>
            </a:r>
            <a:r>
              <a:rPr lang="en-US" dirty="0" err="1" smtClean="0"/>
              <a:t>Halston</a:t>
            </a:r>
            <a:r>
              <a:rPr lang="en-US" dirty="0" smtClean="0"/>
              <a:t>  Hendrix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54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52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we learn the inherited code: Read Review Repeat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What is our project plan?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Open </a:t>
            </a:r>
            <a:r>
              <a:rPr lang="en-US" sz="2000" dirty="0" err="1" smtClean="0"/>
              <a:t>Proj</a:t>
            </a:r>
            <a:r>
              <a:rPr lang="en-US" sz="2000" dirty="0" smtClean="0"/>
              <a:t> for project management.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85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Architecture will be 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453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Languages, Database</a:t>
            </a:r>
            <a:r>
              <a:rPr lang="en-US" sz="2400" smtClean="0"/>
              <a:t>, Software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34328" y="1200789"/>
            <a:ext cx="23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Enterprise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534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605681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399</TotalTime>
  <Words>37</Words>
  <Application>Microsoft Macintosh PowerPoint</Application>
  <PresentationFormat>On-screen Show (4:3)</PresentationFormat>
  <Paragraphs>11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Freelancers</vt:lpstr>
      <vt:lpstr>How we learn the inherited code: Read Review Repeat    What is our project plan?    We will use Open Proj for project management.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Freelancers</dc:title>
  <dc:creator>KT</dc:creator>
  <cp:lastModifiedBy>Robert Montgomery</cp:lastModifiedBy>
  <cp:revision>6</cp:revision>
  <dcterms:created xsi:type="dcterms:W3CDTF">2014-08-20T17:48:08Z</dcterms:created>
  <dcterms:modified xsi:type="dcterms:W3CDTF">2014-08-25T19:53:59Z</dcterms:modified>
</cp:coreProperties>
</file>