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2" d="100"/>
          <a:sy n="72" d="100"/>
        </p:scale>
        <p:origin x="1326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C486A4-B424-A34B-B151-AB10EC3EB905}" type="datetimeFigureOut">
              <a:rPr lang="en-US" smtClean="0"/>
              <a:t>8/25/2014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2B9FC9-29E9-8142-B60C-FA74B2B2F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813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2B9FC9-29E9-8142-B60C-FA74B2B2FE3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1158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8/25/2014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8/25/2014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8/25/2014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8/25/2014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8/25/2014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8/25/2014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8/25/2014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8/25/2014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8/25/2014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8/25/2014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8/25/2014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8/25/2014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6921" y="360205"/>
            <a:ext cx="7772400" cy="1470025"/>
          </a:xfrm>
        </p:spPr>
        <p:txBody>
          <a:bodyPr/>
          <a:lstStyle/>
          <a:p>
            <a:r>
              <a:rPr lang="en-US" dirty="0" smtClean="0"/>
              <a:t>Freelancers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8575" y="1957925"/>
            <a:ext cx="6400800" cy="2480460"/>
          </a:xfrm>
        </p:spPr>
        <p:txBody>
          <a:bodyPr/>
          <a:lstStyle/>
          <a:p>
            <a:r>
              <a:rPr lang="en-US" dirty="0" err="1" smtClean="0"/>
              <a:t>Halston</a:t>
            </a:r>
            <a:r>
              <a:rPr lang="en-US" dirty="0" smtClean="0"/>
              <a:t> Hendrix</a:t>
            </a:r>
          </a:p>
          <a:p>
            <a:r>
              <a:rPr lang="en-US" dirty="0" err="1" smtClean="0"/>
              <a:t>Terrel</a:t>
            </a:r>
            <a:r>
              <a:rPr lang="en-US" dirty="0" smtClean="0"/>
              <a:t> Jones</a:t>
            </a:r>
          </a:p>
          <a:p>
            <a:r>
              <a:rPr lang="en-US" smtClean="0"/>
              <a:t>Joshua Nugent!!</a:t>
            </a:r>
            <a:endParaRPr lang="en-US" dirty="0" smtClean="0"/>
          </a:p>
          <a:p>
            <a:r>
              <a:rPr lang="en-US" dirty="0" err="1" smtClean="0"/>
              <a:t>Kenn</a:t>
            </a:r>
            <a:r>
              <a:rPr lang="en-US" dirty="0" smtClean="0"/>
              <a:t> </a:t>
            </a:r>
            <a:r>
              <a:rPr lang="en-US" dirty="0" err="1" smtClean="0"/>
              <a:t>Trezek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447027" y="4868900"/>
            <a:ext cx="6400800" cy="9805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Team Leader: </a:t>
            </a:r>
            <a:r>
              <a:rPr lang="en-US" dirty="0" err="1" smtClean="0"/>
              <a:t>Halston</a:t>
            </a:r>
            <a:r>
              <a:rPr lang="en-US" dirty="0" smtClean="0"/>
              <a:t>  Hendrix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478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6152031"/>
          </a:xfrm>
        </p:spPr>
        <p:txBody>
          <a:bodyPr>
            <a:normAutofit/>
          </a:bodyPr>
          <a:lstStyle/>
          <a:p>
            <a:r>
              <a:rPr lang="en-US" sz="2400" dirty="0" smtClean="0"/>
              <a:t>How we learn the inherited code: Read Review Repeat</a:t>
            </a:r>
            <a:br>
              <a:rPr lang="en-US" sz="2400" dirty="0" smtClean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>
                <a:solidFill>
                  <a:srgbClr val="FF0000"/>
                </a:solidFill>
              </a:rPr>
              <a:t>What is our project plan?</a:t>
            </a:r>
            <a:r>
              <a:rPr lang="en-US" sz="2000" dirty="0" smtClean="0">
                <a:solidFill>
                  <a:srgbClr val="FF0000"/>
                </a:solidFill>
              </a:rPr>
              <a:t/>
            </a:r>
            <a:br>
              <a:rPr lang="en-US" sz="2000" dirty="0" smtClean="0">
                <a:solidFill>
                  <a:srgbClr val="FF0000"/>
                </a:solidFill>
              </a:rPr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We will use Open </a:t>
            </a:r>
            <a:r>
              <a:rPr lang="en-US" sz="2000" dirty="0" err="1" smtClean="0"/>
              <a:t>Proj</a:t>
            </a:r>
            <a:r>
              <a:rPr lang="en-US" sz="2000" dirty="0" smtClean="0"/>
              <a:t> for project management.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85128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2438" y="166760"/>
            <a:ext cx="88136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Architecture will be JSP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45343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60568133"/>
      </p:ext>
    </p:extLst>
  </p:cSld>
  <p:clrMapOvr>
    <a:masterClrMapping/>
  </p:clrMapOvr>
</p:sld>
</file>

<file path=ppt/theme/theme1.xml><?xml version="1.0" encoding="utf-8"?>
<a:theme xmlns:a="http://schemas.openxmlformats.org/drawingml/2006/main" name=" Black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410</TotalTime>
  <Words>30</Words>
  <Application>Microsoft Office PowerPoint</Application>
  <PresentationFormat>On-screen Show (4:3)</PresentationFormat>
  <Paragraphs>9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 Black </vt:lpstr>
      <vt:lpstr>Freelancers</vt:lpstr>
      <vt:lpstr>How we learn the inherited code: Read Review Repeat    What is our project plan?    We will use Open Proj for project management.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Freelancers</dc:title>
  <dc:creator>KT</dc:creator>
  <cp:lastModifiedBy>josh nugent</cp:lastModifiedBy>
  <cp:revision>7</cp:revision>
  <dcterms:created xsi:type="dcterms:W3CDTF">2014-08-20T17:48:08Z</dcterms:created>
  <dcterms:modified xsi:type="dcterms:W3CDTF">2014-08-25T23:11:19Z</dcterms:modified>
</cp:coreProperties>
</file>