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dirty="0" smtClean="0"/>
              <a:t>Josh Nugent</a:t>
            </a:r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394</TotalTime>
  <Words>29</Words>
  <Application>Microsoft Macintosh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KT</cp:lastModifiedBy>
  <cp:revision>5</cp:revision>
  <dcterms:created xsi:type="dcterms:W3CDTF">2014-08-20T17:48:08Z</dcterms:created>
  <dcterms:modified xsi:type="dcterms:W3CDTF">2014-08-21T00:22:55Z</dcterms:modified>
</cp:coreProperties>
</file>