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86A4-B424-A34B-B151-AB10EC3EB90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9FC9-29E9-8142-B60C-FA74B2B2F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9FC9-29E9-8142-B60C-FA74B2B2F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921" y="360205"/>
            <a:ext cx="7772400" cy="1470025"/>
          </a:xfrm>
        </p:spPr>
        <p:txBody>
          <a:bodyPr/>
          <a:lstStyle/>
          <a:p>
            <a:r>
              <a:rPr lang="en-US" dirty="0" smtClean="0"/>
              <a:t>Freelancers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575" y="1957925"/>
            <a:ext cx="6400800" cy="2480460"/>
          </a:xfrm>
        </p:spPr>
        <p:txBody>
          <a:bodyPr/>
          <a:lstStyle/>
          <a:p>
            <a:r>
              <a:rPr lang="en-US" dirty="0" err="1" smtClean="0"/>
              <a:t>Halston</a:t>
            </a:r>
            <a:r>
              <a:rPr lang="en-US" dirty="0" smtClean="0"/>
              <a:t> Hendrix</a:t>
            </a:r>
          </a:p>
          <a:p>
            <a:r>
              <a:rPr lang="en-US" dirty="0" err="1" smtClean="0"/>
              <a:t>Terrel</a:t>
            </a:r>
            <a:r>
              <a:rPr lang="en-US" dirty="0" smtClean="0"/>
              <a:t> Jones</a:t>
            </a:r>
          </a:p>
          <a:p>
            <a:r>
              <a:rPr lang="en-US" smtClean="0"/>
              <a:t>Joshua </a:t>
            </a:r>
            <a:r>
              <a:rPr lang="en-US" smtClean="0"/>
              <a:t>Nugent!!</a:t>
            </a:r>
            <a:endParaRPr lang="en-US" dirty="0" smtClean="0"/>
          </a:p>
          <a:p>
            <a:r>
              <a:rPr lang="en-US" dirty="0" err="1" smtClean="0"/>
              <a:t>Kenn</a:t>
            </a:r>
            <a:r>
              <a:rPr lang="en-US" dirty="0" smtClean="0"/>
              <a:t> </a:t>
            </a:r>
            <a:r>
              <a:rPr lang="en-US" dirty="0" err="1" smtClean="0"/>
              <a:t>Trezek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027" y="4868900"/>
            <a:ext cx="6400800" cy="98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Leader: </a:t>
            </a:r>
            <a:r>
              <a:rPr lang="en-US" dirty="0" err="1" smtClean="0"/>
              <a:t>Halston</a:t>
            </a:r>
            <a:r>
              <a:rPr lang="en-US" dirty="0" smtClean="0"/>
              <a:t>  Hendrix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520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we learn the inherited code: Read Review Repeat</a:t>
            </a:r>
            <a:br>
              <a:rPr lang="en-US" sz="24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What is our project plan?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We will use Open </a:t>
            </a:r>
            <a:r>
              <a:rPr lang="en-US" sz="2000" dirty="0" err="1" smtClean="0"/>
              <a:t>Proj</a:t>
            </a:r>
            <a:r>
              <a:rPr lang="en-US" sz="2000" dirty="0" smtClean="0"/>
              <a:t> for project management.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1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38" y="166760"/>
            <a:ext cx="881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Architecture will be JSP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3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6813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395</TotalTime>
  <Words>30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 Black </vt:lpstr>
      <vt:lpstr>Freelancers</vt:lpstr>
      <vt:lpstr>How we learn the inherited code: Read Review Repeat    What is our project plan?    We will use Open Proj for project management.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Freelancers</dc:title>
  <dc:creator>KT</dc:creator>
  <cp:lastModifiedBy>josh nugent</cp:lastModifiedBy>
  <cp:revision>7</cp:revision>
  <dcterms:created xsi:type="dcterms:W3CDTF">2014-08-20T17:48:08Z</dcterms:created>
  <dcterms:modified xsi:type="dcterms:W3CDTF">2014-08-25T22:47:25Z</dcterms:modified>
</cp:coreProperties>
</file>