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53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86A4-B424-A34B-B151-AB10EC3EB905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B9FC9-29E9-8142-B60C-FA74B2B2F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B9FC9-29E9-8142-B60C-FA74B2B2FE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879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Freelancers of CTC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575" y="1957925"/>
            <a:ext cx="6400800" cy="2480460"/>
          </a:xfrm>
        </p:spPr>
        <p:txBody>
          <a:bodyPr/>
          <a:lstStyle/>
          <a:p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Halston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Hendrix</a:t>
            </a:r>
          </a:p>
          <a:p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Terrel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Jones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Joshua Nugent</a:t>
            </a:r>
          </a:p>
          <a:p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Kenn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Trezek</a:t>
            </a: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027" y="4868900"/>
            <a:ext cx="6400800" cy="98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Leader: </a:t>
            </a:r>
            <a:r>
              <a:rPr lang="en-US" dirty="0" err="1" smtClean="0"/>
              <a:t>Halston</a:t>
            </a:r>
            <a:r>
              <a:rPr lang="en-US" dirty="0" smtClean="0"/>
              <a:t>  Hendrix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21" y="699515"/>
            <a:ext cx="2349558" cy="231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7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520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we learn the inherited code: Read Review Repeat</a:t>
            </a:r>
            <a:br>
              <a:rPr lang="en-US" sz="24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0000"/>
                </a:solidFill>
              </a:rPr>
              <a:t>What is our project plan?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We will use Open </a:t>
            </a:r>
            <a:r>
              <a:rPr lang="en-US" sz="2000" dirty="0" err="1" smtClean="0"/>
              <a:t>Proj</a:t>
            </a:r>
            <a:r>
              <a:rPr lang="en-US" sz="2000" dirty="0" smtClean="0"/>
              <a:t> for project management.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1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38" y="166760"/>
            <a:ext cx="881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Architecture will be JSP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34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56813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396</TotalTime>
  <Words>31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 Black </vt:lpstr>
      <vt:lpstr>Freelancers of CTC</vt:lpstr>
      <vt:lpstr>How we learn the inherited code: Read Review Repeat    What is our project plan?    We will use Open Proj for project management.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Freelancers</dc:title>
  <dc:creator>KT</dc:creator>
  <cp:lastModifiedBy>Toshiba-User</cp:lastModifiedBy>
  <cp:revision>7</cp:revision>
  <dcterms:created xsi:type="dcterms:W3CDTF">2014-08-20T17:48:08Z</dcterms:created>
  <dcterms:modified xsi:type="dcterms:W3CDTF">2014-08-25T19:46:59Z</dcterms:modified>
</cp:coreProperties>
</file>