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B9834-39D9-D640-3C5F-BC58CE29D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92C61-C75E-6E36-0C44-96E8A8CA0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C7109-500C-B71D-47A9-2EBD5CBD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1082B-C669-2323-5C11-7C1E299F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685F4-6DEC-BB57-F508-105B366C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91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288AF-1BB6-9FBC-5BAB-D8CB2C12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4DB26-D175-EEF6-639B-CF73BC624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69F48-9C82-4076-ED47-D82CCD51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A52AF-9FA8-2BFC-965A-970D9C0F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71A59-9F80-2739-E714-795163B7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70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AF03A3-2674-A2BF-1C6D-D8CB9854E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DFAD31-FC9B-8C06-B988-0CEBB4A5C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55E107-BCD5-DB22-3ACB-F1D3DDCF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AF417-7B82-B763-1A1B-3F0E34EC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905F8-BDCB-8B6E-E95C-6F1CFC58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7B7D8-B7DA-81AE-C3EF-63346BCD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107A0-B31B-F3FB-2F3B-F98C55C7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537C5-B22E-66AA-5418-22B353A7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88587-5A7B-C10C-57B5-E3DB250C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E03AC-7DD2-3252-990B-403E5C96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0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27A7D-45E2-E26B-339F-382A8DB1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9E88B5-27A7-C43C-22C5-D77DD985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7492A-8B52-404C-D2E6-FA12EADB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73BE4-33A2-2ADF-E5E2-E576AF89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512A2-C6DB-0796-60F1-131FA724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4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E27FF-1F4E-D73A-E158-86D48829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3C3AC-4DB6-481B-633D-D9A5DCCC8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29E6DB-426B-5F84-AFD0-5B3883CAD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24F92B-70F0-3557-B742-E1CE612A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3268CA-71E9-98A9-7867-44D36BEC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DF6658-945B-3E38-DE8C-055D81AD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1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19908-1889-F882-E37C-F924C416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3FACE-1F23-39DA-A2AC-947AC535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18FA14-9A97-6BEB-1F4D-CB1EEB70D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548860-953E-7577-40F2-071304F3A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C2E6CD-C798-94E3-293E-B4E60FEB8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EAA5B0-469A-F1C5-32F2-E3DFCD85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1DA369-7EC5-6FF5-070F-63592858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FFA544-B80D-E4D8-01D1-D025676B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25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EE7F3-FB2D-A21A-001F-FA11DDBB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ABFFA9-6721-574D-BC18-59F36E67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21DD14-3AEB-CD8B-67BE-AAE46FD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F5E1D7-7A0B-40D6-DDE7-FB61EA85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2EB653-A5B5-AC35-09E6-CDE7EFBC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183CA3-B003-2DF9-F1BB-DCB8775A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92047D-FC05-AA18-84E4-6E59EC0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3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DCE95-EE43-14F8-8C58-A38F7022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BDB59-756E-C3BB-C7AF-8838B507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712D5F-4E0D-5863-7B7B-669C3B9B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A68CE-E5FD-E90B-5AA4-CE2C39EF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E133D3-7E43-3FB4-1313-929BC2AE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82E51F-FE45-CCED-905C-80983A61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1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F059D-BDEB-3BEA-BCB1-A23F1381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537500-D5C2-25B1-CDD6-E640D6F5E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66A6BA-15F6-8268-0F98-4A0612759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8AA9BF-7DB8-7269-7712-A4FC89A1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2E66EE-B09C-F62C-B0C8-888739DD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77FD9B-C5BB-2A7E-B64F-63194730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3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EC62DA-985C-F542-C74B-332E65ED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A6D95-7A4E-4FB3-105D-5EF8E4492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9502D-5CA8-98D6-D595-47A47E342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21D3-3390-47C0-99A9-B2561231CE1C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BF809-52F5-0CE1-3CD1-15150F755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70F17-6E59-2665-3A97-2E4B490A2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6F5C-0054-4901-AE58-A3FCAF0F3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F9939E2-416F-7DC9-4084-B222218D2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3825" y="4554538"/>
            <a:ext cx="2511287" cy="1655762"/>
          </a:xfrm>
        </p:spPr>
        <p:txBody>
          <a:bodyPr>
            <a:normAutofit fontScale="92500" lnSpcReduction="10000"/>
          </a:bodyPr>
          <a:lstStyle/>
          <a:p>
            <a:r>
              <a:rPr lang="pt-BR" i="1" dirty="0">
                <a:solidFill>
                  <a:schemeClr val="bg1"/>
                </a:solidFill>
                <a:latin typeface="Eras Medium ITC" panose="020B0602030504020804" pitchFamily="34" charset="0"/>
              </a:rPr>
              <a:t>Caique Novaes</a:t>
            </a:r>
          </a:p>
          <a:p>
            <a:r>
              <a:rPr lang="pt-BR" i="1" dirty="0">
                <a:solidFill>
                  <a:schemeClr val="bg1"/>
                </a:solidFill>
                <a:latin typeface="Eras Medium ITC" panose="020B0602030504020804" pitchFamily="34" charset="0"/>
              </a:rPr>
              <a:t>Hector Shin</a:t>
            </a:r>
          </a:p>
          <a:p>
            <a:r>
              <a:rPr lang="pt-BR" i="1" dirty="0">
                <a:solidFill>
                  <a:schemeClr val="bg1"/>
                </a:solidFill>
                <a:latin typeface="Eras Medium ITC" panose="020B0602030504020804" pitchFamily="34" charset="0"/>
              </a:rPr>
              <a:t>Hideki Hanaoka</a:t>
            </a:r>
          </a:p>
          <a:p>
            <a:r>
              <a:rPr lang="pt-BR" i="1" dirty="0">
                <a:solidFill>
                  <a:schemeClr val="bg1"/>
                </a:solidFill>
                <a:latin typeface="Eras Medium ITC" panose="020B0602030504020804" pitchFamily="34" charset="0"/>
              </a:rPr>
              <a:t>Thiago Perroni</a:t>
            </a:r>
          </a:p>
        </p:txBody>
      </p:sp>
    </p:spTree>
    <p:extLst>
      <p:ext uri="{BB962C8B-B14F-4D97-AF65-F5344CB8AC3E}">
        <p14:creationId xmlns:p14="http://schemas.microsoft.com/office/powerpoint/2010/main" val="25604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CBE62-0DFE-8000-3B66-7E9D22C9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Eras Medium ITC" panose="020B0602030504020804" pitchFamily="34" charset="0"/>
              </a:rPr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A9EDE-1410-61C8-EC5C-91AB506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effectLst/>
                <a:latin typeface="Eras Medium ITC" panose="020B0602030504020804" pitchFamily="34" charset="0"/>
              </a:rPr>
              <a:t>Como usuário típico, eu gostaria de navegar pelo menu;</a:t>
            </a:r>
          </a:p>
          <a:p>
            <a:r>
              <a:rPr lang="pt-BR" sz="3200" b="0" i="0" dirty="0">
                <a:effectLst/>
                <a:latin typeface="Eras Medium ITC" panose="020B0602030504020804" pitchFamily="34" charset="0"/>
              </a:rPr>
              <a:t>Como usuário típico, eu gostaria de iniciar o jogo</a:t>
            </a:r>
            <a:r>
              <a:rPr lang="pt-BR" sz="3200" dirty="0">
                <a:latin typeface="Eras Medium ITC" panose="020B0602030504020804" pitchFamily="34" charset="0"/>
              </a:rPr>
              <a:t>;</a:t>
            </a:r>
          </a:p>
          <a:p>
            <a:pPr algn="l" fontAlgn="t"/>
            <a:r>
              <a:rPr lang="pt-BR" sz="3200" b="0" i="0" dirty="0">
                <a:effectLst/>
                <a:latin typeface="Eras Medium ITC" panose="020B0602030504020804" pitchFamily="34" charset="0"/>
              </a:rPr>
              <a:t>Como usuário típico, eu gostaria de jogar o jogo.</a:t>
            </a:r>
          </a:p>
        </p:txBody>
      </p:sp>
    </p:spTree>
    <p:extLst>
      <p:ext uri="{BB962C8B-B14F-4D97-AF65-F5344CB8AC3E}">
        <p14:creationId xmlns:p14="http://schemas.microsoft.com/office/powerpoint/2010/main" val="390387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4021C4-9C92-5BBB-D907-D91716601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147"/>
            <a:ext cx="4180490" cy="135647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12A8DE-0DB6-0355-5DE4-BF24F235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75" y="215147"/>
            <a:ext cx="4069435" cy="1356478"/>
          </a:xfrm>
          <a:prstGeom prst="rect">
            <a:avLst/>
          </a:prstGeom>
          <a:ln w="12700"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3EDF15-6FBF-9209-EE24-BA158B299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035" y="215147"/>
            <a:ext cx="4180490" cy="1356478"/>
          </a:xfrm>
          <a:prstGeom prst="rect">
            <a:avLst/>
          </a:prstGeom>
          <a:ln w="12700"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12999D9-A9EE-6CDB-DDE2-A964393FB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08" y="2198263"/>
            <a:ext cx="3696020" cy="246147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A8F9EAA-113A-F4D6-059F-0219FB603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152" y="2605961"/>
            <a:ext cx="4010827" cy="179847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1D3D7A-5939-803B-504F-DC3214E49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559" y="2899356"/>
            <a:ext cx="3103442" cy="1211685"/>
          </a:xfrm>
          <a:prstGeom prst="rect">
            <a:avLst/>
          </a:prstGeom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E079A88-6931-DE47-78DB-CA1AE5A801F3}"/>
              </a:ext>
            </a:extLst>
          </p:cNvPr>
          <p:cNvCxnSpPr>
            <a:cxnSpLocks/>
          </p:cNvCxnSpPr>
          <p:nvPr/>
        </p:nvCxnSpPr>
        <p:spPr>
          <a:xfrm>
            <a:off x="3942075" y="0"/>
            <a:ext cx="0" cy="6858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B3313D1-36B7-E5ED-60E3-FD04C1ADC9EA}"/>
              </a:ext>
            </a:extLst>
          </p:cNvPr>
          <p:cNvCxnSpPr>
            <a:cxnSpLocks/>
          </p:cNvCxnSpPr>
          <p:nvPr/>
        </p:nvCxnSpPr>
        <p:spPr>
          <a:xfrm>
            <a:off x="8011510" y="0"/>
            <a:ext cx="0" cy="6858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1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D54A6-941A-FC04-17AD-45AAEFAF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25CF6-CF73-8EF6-A3D9-BBFEBCFE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31CFAB-F14C-AADB-8019-E08DB192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98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Eras Medium ITC</vt:lpstr>
      <vt:lpstr>Tema do Office</vt:lpstr>
      <vt:lpstr>Apresentação do PowerPoint</vt:lpstr>
      <vt:lpstr>Histórias de usuário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Hideki Hanaoka</dc:creator>
  <cp:lastModifiedBy>Hideki Hanaoka</cp:lastModifiedBy>
  <cp:revision>1</cp:revision>
  <dcterms:created xsi:type="dcterms:W3CDTF">2022-09-26T23:16:23Z</dcterms:created>
  <dcterms:modified xsi:type="dcterms:W3CDTF">2022-09-27T00:07:54Z</dcterms:modified>
</cp:coreProperties>
</file>