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1" r:id="rId7"/>
    <p:sldId id="408" r:id="rId8"/>
    <p:sldId id="407" r:id="rId9"/>
    <p:sldId id="406" r:id="rId10"/>
    <p:sldId id="404" r:id="rId11"/>
    <p:sldId id="403" r:id="rId12"/>
    <p:sldId id="411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1110" y="411479"/>
            <a:ext cx="8745194" cy="3291840"/>
          </a:xfrm>
        </p:spPr>
        <p:txBody>
          <a:bodyPr/>
          <a:lstStyle/>
          <a:p>
            <a:r>
              <a:rPr lang="en-US" sz="5400" dirty="0"/>
              <a:t>companies exiting China amid tightening security measures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C53DB-83BF-16AB-BAA8-45F6339CB601}"/>
              </a:ext>
            </a:extLst>
          </p:cNvPr>
          <p:cNvSpPr txBox="1"/>
          <p:nvPr/>
        </p:nvSpPr>
        <p:spPr>
          <a:xfrm>
            <a:off x="4851918" y="4292081"/>
            <a:ext cx="493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Aida </a:t>
            </a:r>
            <a:r>
              <a:rPr lang="en-US" dirty="0" err="1">
                <a:solidFill>
                  <a:schemeClr val="bg1"/>
                </a:solidFill>
              </a:rPr>
              <a:t>Koorang</a:t>
            </a:r>
            <a:r>
              <a:rPr lang="en-US" dirty="0">
                <a:solidFill>
                  <a:schemeClr val="bg1"/>
                </a:solidFill>
              </a:rPr>
              <a:t> Beheshti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Strategic management</a:t>
            </a:r>
            <a:endParaRPr lang="fa-IR" dirty="0">
              <a:solidFill>
                <a:schemeClr val="bg1"/>
              </a:solidFill>
            </a:endParaRPr>
          </a:p>
          <a:p>
            <a:pPr algn="ctr" rtl="1"/>
            <a:r>
              <a:rPr lang="en-US" dirty="0" err="1">
                <a:solidFill>
                  <a:schemeClr val="bg1"/>
                </a:solidFill>
              </a:rPr>
              <a:t>Dr.Safaeipour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82844-B50F-B37E-7DA9-5F685FBB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68" y="164619"/>
            <a:ext cx="1364863" cy="13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3399142" cy="656930"/>
          </a:xfrm>
        </p:spPr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a.koorang@ec.iut.ac.ir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181712"/>
            <a:ext cx="8811532" cy="3809514"/>
          </a:xfrm>
        </p:spPr>
        <p:txBody>
          <a:bodyPr tIns="457200"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Yahoo’s Exit &amp; Industry Trends</a:t>
            </a:r>
          </a:p>
          <a:p>
            <a:r>
              <a:rPr lang="en-US" dirty="0"/>
              <a:t>Personal Information Protection Law (PIPL)</a:t>
            </a:r>
          </a:p>
          <a:p>
            <a:r>
              <a:rPr lang="en-US" dirty="0"/>
              <a:t>China’s Crackdown on Big Tech</a:t>
            </a:r>
          </a:p>
          <a:p>
            <a:r>
              <a:rPr lang="en-US" dirty="0"/>
              <a:t>Foreign Tech Faces Barriers in China</a:t>
            </a:r>
          </a:p>
          <a:p>
            <a:r>
              <a:rPr lang="en-US" dirty="0"/>
              <a:t>Apple’s Balancing Act in China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5039" y="2198822"/>
            <a:ext cx="7468210" cy="3642729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Yahoo ceased operations in China on November 1, 2021</a:t>
            </a:r>
          </a:p>
          <a:p>
            <a:r>
              <a:rPr lang="en-US" sz="2400" dirty="0"/>
              <a:t>Services like TechCrunch and </a:t>
            </a:r>
            <a:r>
              <a:rPr lang="en-US" sz="2400" dirty="0" err="1"/>
              <a:t>Engadget</a:t>
            </a:r>
            <a:r>
              <a:rPr lang="en-US" sz="2400" dirty="0"/>
              <a:t> are no longer accessible</a:t>
            </a:r>
          </a:p>
          <a:p>
            <a:r>
              <a:rPr lang="en-US" sz="2400" dirty="0"/>
              <a:t>Follows the exit of other U.S. companies like Microsoft and Epic Games</a:t>
            </a:r>
          </a:p>
          <a:p>
            <a:r>
              <a:rPr lang="en-US" sz="2400" dirty="0"/>
              <a:t>Due to regulatory challenges and legal restrictions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Yahoo’s Exit &amp; Industry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560116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Yahoo criticized China’s restrictive digital policies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 removed LinkedIn from China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Epic Games withdrew Fortnite due to gaming regulations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Tencent impacted by gaming limits and content restrictions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CC21B-C946-A58D-9DB3-CE7096E4D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83" y="2985796"/>
            <a:ext cx="5174756" cy="291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Personal Information Protection Law (PIPL)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578499"/>
            <a:ext cx="5198269" cy="28505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China’s PIPL law came into effect on Nov 1,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 to GDPR but with stricter controls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data localization &amp; security checks for foreign firms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Deeply connected to China’s censorship laws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F6C27-7D51-C5F3-82E1-2A7B16A4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96" y="3116425"/>
            <a:ext cx="3601616" cy="3601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China’s Crackdown on Big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Alibaba fined $2.8 billion for antitrust violations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Tencent facing tighter regulations on gaming &amp;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Restrictions on cryptocurrency, fan culture, and social platforms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E1624-8A2A-8E48-3C1B-91F57979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56" y="1455142"/>
            <a:ext cx="6155611" cy="34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Foreign Tech Faces Barriers in China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6066535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Foreign media and digital platforms increasingly restricted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TechCrunch conferences no longer held in China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Foreign films blocked from Chinese theaters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Startups shifting focus to India and other emerging markets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Apple’s Balancing Act in China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45B81-92DE-9CE6-482D-221BDFA55A91}"/>
              </a:ext>
            </a:extLst>
          </p:cNvPr>
          <p:cNvSpPr txBox="1"/>
          <p:nvPr/>
        </p:nvSpPr>
        <p:spPr>
          <a:xfrm>
            <a:off x="594360" y="2649894"/>
            <a:ext cx="6438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Apple depends on Chinese manufacturing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Has complied with Chinese laws on data localization &amp; app removals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Faces pressure from U.S. &amp; Chinese regulators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Apple continue operating in China?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1BB98D-6724-4322-7A87-A3470FC82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28" y="2354715"/>
            <a:ext cx="5286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B3AE-A29A-07D1-09E2-3F58A3FB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404176"/>
            <a:ext cx="6787747" cy="1593507"/>
          </a:xfrm>
        </p:spPr>
        <p:txBody>
          <a:bodyPr/>
          <a:lstStyle/>
          <a:p>
            <a:r>
              <a:rPr lang="en-US" dirty="0"/>
              <a:t>Conclusion</a:t>
            </a:r>
            <a:r>
              <a:rPr lang="fa-IR" dirty="0"/>
              <a:t> :</a:t>
            </a:r>
            <a:br>
              <a:rPr lang="fa-IR" dirty="0"/>
            </a:br>
            <a:r>
              <a:rPr lang="en-US" dirty="0"/>
              <a:t>A Broader Shift Away from China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F88A-E2BF-0DC1-AFFB-33D3DFA0CC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Yahoo’s exit reflects a larger trend</a:t>
            </a:r>
          </a:p>
          <a:p>
            <a:r>
              <a:rPr lang="en-US" b="0" dirty="0">
                <a:solidFill>
                  <a:schemeClr val="bg1"/>
                </a:solidFill>
              </a:rPr>
              <a:t>Foreign firms facing rising compliance costs &amp; risks</a:t>
            </a:r>
          </a:p>
          <a:p>
            <a:r>
              <a:rPr lang="en-US" b="0" dirty="0">
                <a:solidFill>
                  <a:schemeClr val="bg1"/>
                </a:solidFill>
              </a:rPr>
              <a:t>China is prioritizing state control over digital platforms</a:t>
            </a:r>
          </a:p>
          <a:p>
            <a:r>
              <a:rPr lang="en-US" b="0" dirty="0">
                <a:solidFill>
                  <a:schemeClr val="bg1"/>
                </a:solidFill>
              </a:rPr>
              <a:t>More U.S. companies may exit China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8497116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141</TotalTime>
  <Words>330</Words>
  <Application>Microsoft Office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Roboto</vt:lpstr>
      <vt:lpstr>Custom</vt:lpstr>
      <vt:lpstr>companies exiting China amid tightening security measures</vt:lpstr>
      <vt:lpstr>Agenda</vt:lpstr>
      <vt:lpstr>Introduction</vt:lpstr>
      <vt:lpstr>Yahoo’s Exit &amp; Industry Trends</vt:lpstr>
      <vt:lpstr>Personal Information Protection Law (PIPL)</vt:lpstr>
      <vt:lpstr>China’s Crackdown on Big Tech</vt:lpstr>
      <vt:lpstr>Foreign Tech Faces Barriers in China</vt:lpstr>
      <vt:lpstr>Apple’s Balancing Act in China</vt:lpstr>
      <vt:lpstr>Conclusion : A Broader Shift Away from China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 Beheshti</dc:creator>
  <cp:lastModifiedBy>Aida Beheshti</cp:lastModifiedBy>
  <cp:revision>7</cp:revision>
  <dcterms:created xsi:type="dcterms:W3CDTF">2025-02-14T20:05:20Z</dcterms:created>
  <dcterms:modified xsi:type="dcterms:W3CDTF">2025-02-15T20:59:27Z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