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40692" y="922638"/>
            <a:ext cx="7628238" cy="2669059"/>
          </a:xfrm>
        </p:spPr>
        <p:txBody>
          <a:bodyPr/>
          <a:lstStyle/>
          <a:p>
            <a:r>
              <a:rPr lang="ru-RU" sz="4800" dirty="0" smtClean="0"/>
              <a:t>Сертификат о </a:t>
            </a:r>
            <a:r>
              <a:rPr lang="ru-RU" sz="4800" dirty="0"/>
              <a:t>присвоении </a:t>
            </a:r>
            <a:r>
              <a:rPr lang="ru-RU" sz="4800" dirty="0" smtClean="0"/>
              <a:t>квалификации.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425149"/>
          </a:xfrm>
        </p:spPr>
        <p:txBody>
          <a:bodyPr>
            <a:normAutofit/>
          </a:bodyPr>
          <a:lstStyle/>
          <a:p>
            <a:r>
              <a:rPr lang="en-US" dirty="0" smtClean="0"/>
              <a:t>Фамилия</a:t>
            </a:r>
          </a:p>
          <a:p>
            <a:r>
              <a:rPr lang="ru-RU" dirty="0" smtClean="0"/>
              <a:t>Специалист в сфере</a:t>
            </a:r>
            <a:r>
              <a:rPr lang="en-US" dirty="0" smtClean="0"/>
              <a:t>:</a:t>
            </a:r>
          </a:p>
          <a:p>
            <a:r>
              <a:rPr lang="en-US" smtClean="0"/>
              <a:t>Заданая профессия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740346" y="0"/>
            <a:ext cx="434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Группа компаний ПАО </a:t>
            </a:r>
            <a:r>
              <a:rPr lang="ru-RU" dirty="0" err="1" smtClean="0"/>
              <a:t>Сбр</a:t>
            </a:r>
            <a:r>
              <a:rPr lang="ru-RU" dirty="0" smtClean="0"/>
              <a:t> Банки</a:t>
            </a:r>
          </a:p>
          <a:p>
            <a:r>
              <a:rPr lang="ru-RU" dirty="0" smtClean="0"/>
              <a:t>Тел. 8 (800) 555-35-35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318367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23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Garamond</vt:lpstr>
      <vt:lpstr>Натуральные материалы</vt:lpstr>
      <vt:lpstr>Сертификат о присвоении квалификации.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 о присвоении квалификации.</dc:title>
  <dc:creator>masik-saar</dc:creator>
  <cp:lastModifiedBy>masik-saar</cp:lastModifiedBy>
  <cp:revision>3</cp:revision>
  <dcterms:created xsi:type="dcterms:W3CDTF">2023-12-17T21:26:20Z</dcterms:created>
  <dcterms:modified xsi:type="dcterms:W3CDTF">2023-12-17T21:51:47Z</dcterms:modified>
</cp:coreProperties>
</file>