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screen with a qr code&#10;&#10;Description automatically generated">
            <a:extLst>
              <a:ext uri="{FF2B5EF4-FFF2-40B4-BE49-F238E27FC236}">
                <a16:creationId xmlns:a16="http://schemas.microsoft.com/office/drawing/2014/main" id="{68F7E0EB-F5BC-A05F-0513-8B7117BF7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42" y="663102"/>
            <a:ext cx="7999829" cy="55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98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12</cp:revision>
  <dcterms:created xsi:type="dcterms:W3CDTF">2024-12-14T22:39:55Z</dcterms:created>
  <dcterms:modified xsi:type="dcterms:W3CDTF">2024-12-16T21:30:09Z</dcterms:modified>
</cp:coreProperties>
</file>