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0AA"/>
    <a:srgbClr val="002080"/>
    <a:srgbClr val="000080"/>
    <a:srgbClr val="0A0A80"/>
    <a:srgbClr val="202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6" d="100"/>
          <a:sy n="26" d="100"/>
        </p:scale>
        <p:origin x="36" y="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B469-0941-C8AB-7FD9-808DC5E6B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03869-7D2E-27E7-4058-3A187BB37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73F61-D7EC-B2D5-A61A-C74E40FA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E08A-97E4-54F2-A1A4-31A343A6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42E7-8403-66ED-00E2-5D5786D4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4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1A21-71CB-E8F3-AF55-FACD908E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34D39-AC3C-D5CE-EA72-40249DD9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98A8-AA7F-CD04-2917-33715B25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A57B-7CC3-C296-CDA5-3A47316C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B6F6-FEA2-38EE-A52F-F79EB343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5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A8B15-E341-A6D7-C474-14F1E8081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A6853-A45A-C9F5-F155-DF91622CB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7763-35CC-16F6-A9CA-E818393E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71990-C71F-8D0F-4555-43B67048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F5C21-54E4-D5AD-64B7-67A7BDEC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0A65-007A-7622-A401-F81BB220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2BC4-295A-05A7-1183-C0B77B05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962-D6D4-A06D-9AC3-64F5654B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DCC0-ED8C-E45F-D59F-2A616F54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72E43-3102-D9DF-8311-61CAB0E7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30AF-6677-D251-9563-46C34406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CA33-3A12-8BE9-C002-CB6144734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BA64-ACDD-4A9D-36C3-BFE6C07E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9602-D8EB-8778-0305-D82808A2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DEC2-717C-65EE-E679-217CC99A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8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868F-0EF8-B0A4-2468-39ED7106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C129-4218-8D8B-85B0-38D9B53C1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A323B-4D54-12DE-7230-0EC3D9D02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E02C8-0994-67B7-EC29-CF02CEEB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18D2E-B630-0CC3-B8E8-05BE8FF9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181DA-79C8-4D48-E571-0BD1E488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3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0B99-1395-0C29-C631-1D0EFAB2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C074-0D0C-A9D1-2233-B679B1D0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42B5F-574B-57E3-5331-1BD640EFF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6ADCA-C7B1-D9C6-7AD4-0B5692F99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C878C-935F-1454-9348-430D1FCE5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2F588-56C9-64E2-ED1B-5C648D05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AB151-2FE4-AB3C-3D11-333C7C54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7912B-F107-F4D7-B087-320D9B11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0C6B-771A-A047-40B2-7FAC1425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C0535-663B-E2D2-A505-0D6B642F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53239-789C-A7A2-5C16-FB667DC3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BE29A-03FD-21DF-55C2-83874987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94AC9-EFCB-DAFA-D880-F17E3019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65AC6-C763-B044-5D32-DC2FDA3A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8567-CBF3-848A-9BAC-A8CC439C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6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B7A7-2C54-D5DB-5ACE-1DCB5F52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0399-A2EC-9807-F9F5-4281AFF23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DFF6D-C259-DA41-03F9-4BBAF73BD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831AD-B7A2-3A07-91E7-540D0379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CD81C-4EBF-7861-E6D3-5BC2009C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EF3C4-D539-D6FD-4825-7EFB33DC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7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0E79-C78E-C1C7-3ABA-63992C8D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5E86B-368D-50A0-DEE0-3215C6F6F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D268A-A4CB-BB22-F4C1-86B076AA9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6B7BC-BA95-92E6-0388-9C7AC7E6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063C2-59D5-CC69-E325-88BA7D65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5E01B-60E9-7D02-4794-C180E466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C18E3-E99E-B99A-EF81-406DD95D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0328D-DE6B-F348-6FEA-A320CC2D5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4FE7F-C6B8-763C-83AA-4C7EC5104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1C405-41D8-35AF-FFA5-17A965526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801C3-E6D6-26D8-19FF-8138728D5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8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635BA5E-2DE7-9556-723B-3955ED235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4" y="4844716"/>
            <a:ext cx="3218988" cy="182314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801DF70-E28F-534A-970C-F511316DB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31" y="59566"/>
            <a:ext cx="3427693" cy="18815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7E1E79-3036-28CA-771D-53FF009B0802}"/>
              </a:ext>
            </a:extLst>
          </p:cNvPr>
          <p:cNvSpPr txBox="1">
            <a:spLocks/>
          </p:cNvSpPr>
          <p:nvPr/>
        </p:nvSpPr>
        <p:spPr>
          <a:xfrm>
            <a:off x="1371600" y="9234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Charlie Hatch’s “Fall” Presentation- 2024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109B3-C72C-E179-7B31-ADABB50A5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23453"/>
            <a:ext cx="9144000" cy="238760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Charlie Hatch’s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/>
              <a:t>Fall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en-US" dirty="0"/>
              <a:t>  Presentation- 2024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1F04A-7B86-AF2A-8585-ED14D54CB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443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Presented to you by: Charlie Hatch</a:t>
            </a:r>
          </a:p>
          <a:p>
            <a:endParaRPr lang="en-US" dirty="0"/>
          </a:p>
          <a:p>
            <a:r>
              <a:rPr lang="en-US" sz="1600" dirty="0"/>
              <a:t>Before we start, here’s a question. how is this the fall term?</a:t>
            </a:r>
            <a:br>
              <a:rPr lang="en-US" sz="1600" dirty="0"/>
            </a:br>
            <a:r>
              <a:rPr lang="en-US" sz="1600" dirty="0"/>
              <a:t>I mean, Look at the weather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5783995-F588-9C64-9A39-CBF816CB3A2A}"/>
              </a:ext>
            </a:extLst>
          </p:cNvPr>
          <p:cNvSpPr txBox="1">
            <a:spLocks/>
          </p:cNvSpPr>
          <p:nvPr/>
        </p:nvSpPr>
        <p:spPr>
          <a:xfrm>
            <a:off x="4578036" y="5237479"/>
            <a:ext cx="3162677" cy="3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So, Just a second, let me fix that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CF1E6DB-9C04-662B-395A-57C8581211E7}"/>
              </a:ext>
            </a:extLst>
          </p:cNvPr>
          <p:cNvSpPr txBox="1">
            <a:spLocks/>
          </p:cNvSpPr>
          <p:nvPr/>
        </p:nvSpPr>
        <p:spPr>
          <a:xfrm>
            <a:off x="4578036" y="5237479"/>
            <a:ext cx="1976673" cy="3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There, that’s better</a:t>
            </a:r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D69428EA-B5FB-3914-F381-99E35D008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81" y="5347331"/>
            <a:ext cx="3415011" cy="13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1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25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01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" grpId="1"/>
      <p:bldP spid="3" grpId="0" build="p"/>
      <p:bldP spid="11" grpId="0"/>
      <p:bldP spid="11" grpId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FB90-2435-ED02-A11A-9BC90248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B6AE0-E1B6-9A8B-2B43-A3E689865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6C43-3F52-6F00-4680-0C474A39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F26D-D383-6B03-821A-DD5DE3E3D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5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4F0F-BCE0-C344-272B-EEB4B644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9DDD-99B0-3552-CB06-7A30196E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6B89F3-FF68-43AA-C284-B38BA9ECD61A}"/>
              </a:ext>
            </a:extLst>
          </p:cNvPr>
          <p:cNvSpPr/>
          <p:nvPr/>
        </p:nvSpPr>
        <p:spPr>
          <a:xfrm>
            <a:off x="0" y="0"/>
            <a:ext cx="12192000" cy="12094029"/>
          </a:xfrm>
          <a:prstGeom prst="rect">
            <a:avLst/>
          </a:prstGeom>
          <a:solidFill>
            <a:srgbClr val="1070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screen with a qr code&#10;&#10;Description automatically generated">
            <a:extLst>
              <a:ext uri="{FF2B5EF4-FFF2-40B4-BE49-F238E27FC236}">
                <a16:creationId xmlns:a16="http://schemas.microsoft.com/office/drawing/2014/main" id="{68F7E0EB-F5BC-A05F-0513-8B7117BF7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42" y="663102"/>
            <a:ext cx="7999829" cy="55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6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59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Charlie Hatch’s “Fall”  Presentation- 2024</vt:lpstr>
      <vt:lpstr>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Charlie Hatch</dc:creator>
  <cp:lastModifiedBy>Charlie Hatch</cp:lastModifiedBy>
  <cp:revision>11</cp:revision>
  <dcterms:created xsi:type="dcterms:W3CDTF">2024-12-14T22:39:55Z</dcterms:created>
  <dcterms:modified xsi:type="dcterms:W3CDTF">2024-12-16T17:58:40Z</dcterms:modified>
</cp:coreProperties>
</file>