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AA"/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-40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B90-2435-ED02-A11A-9BC9024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learned 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AE0-E1B6-9A8B-2B43-A3E68986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C43-3F52-6F00-4680-0C474A3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leaned in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F26D-D383-6B03-821A-DD5DE3E3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close button which requires a confirmation period</a:t>
            </a:r>
          </a:p>
          <a:p>
            <a:pPr lvl="1"/>
            <a:r>
              <a:rPr lang="en-US" dirty="0"/>
              <a:t>My own invention</a:t>
            </a:r>
          </a:p>
          <a:p>
            <a:r>
              <a:rPr lang="en-US" dirty="0"/>
              <a:t>How to make multiple buttons be bonded to a single event</a:t>
            </a:r>
          </a:p>
          <a:p>
            <a:r>
              <a:rPr lang="en-US" dirty="0"/>
              <a:t>How to integrate </a:t>
            </a:r>
          </a:p>
        </p:txBody>
      </p:sp>
    </p:spTree>
    <p:extLst>
      <p:ext uri="{BB962C8B-B14F-4D97-AF65-F5344CB8AC3E}">
        <p14:creationId xmlns:p14="http://schemas.microsoft.com/office/powerpoint/2010/main" val="31922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4F0F-BCE0-C344-272B-EEB4B64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9DDD-99B0-3552-CB06-7A30196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E136E-8BDA-8972-CB21-84FCB28D1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C62-95F7-FAF1-84C6-B31ED372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6943" cy="1325563"/>
          </a:xfrm>
        </p:spPr>
        <p:txBody>
          <a:bodyPr/>
          <a:lstStyle/>
          <a:p>
            <a:r>
              <a:rPr lang="en-US" dirty="0"/>
              <a:t>Things I learned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FFA8-C817-A0EA-E685-B47FF3BE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D7A7A9-F34F-2B4D-CA57-769F0F0FD743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687284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Club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EF77EA-E6C7-2AF1-E057-79D6941AA5BA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Club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BD8BF4-2F9A-CD30-D7C8-1A7656E3C2E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  Club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4C9E5A-D129-9945-3C5B-EBF40901E178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bo</a:t>
            </a:r>
            <a:r>
              <a:rPr lang="en-US" dirty="0"/>
              <a:t>  Club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1FC969-6EB9-3264-A6F1-95CD06C5670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  Club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710B04-BB44-2B72-F849-6AA33F7A48E1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525486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both  Club</a:t>
            </a:r>
          </a:p>
        </p:txBody>
      </p:sp>
    </p:spTree>
    <p:extLst>
      <p:ext uri="{BB962C8B-B14F-4D97-AF65-F5344CB8AC3E}">
        <p14:creationId xmlns:p14="http://schemas.microsoft.com/office/powerpoint/2010/main" val="7205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9" grpId="1"/>
      <p:bldP spid="10" grpId="0"/>
      <p:bldP spid="10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6B89F3-FF68-43AA-C284-B38BA9ECD61A}"/>
              </a:ext>
            </a:extLst>
          </p:cNvPr>
          <p:cNvSpPr/>
          <p:nvPr/>
        </p:nvSpPr>
        <p:spPr>
          <a:xfrm>
            <a:off x="0" y="0"/>
            <a:ext cx="12192000" cy="12094029"/>
          </a:xfrm>
          <a:prstGeom prst="rect">
            <a:avLst/>
          </a:prstGeom>
          <a:solidFill>
            <a:srgbClr val="10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creen with a qr code&#10;&#10;Description automatically generated">
            <a:extLst>
              <a:ext uri="{FF2B5EF4-FFF2-40B4-BE49-F238E27FC236}">
                <a16:creationId xmlns:a16="http://schemas.microsoft.com/office/drawing/2014/main" id="{52972815-2494-247C-4517-E11AA7FBD84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84" y="2395728"/>
            <a:ext cx="3584448" cy="24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115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Charlie Hatch’s “Fall”  Presentation- 2024</vt:lpstr>
      <vt:lpstr>3 things I learned in core</vt:lpstr>
      <vt:lpstr>3 Things I leaned in Tech</vt:lpstr>
      <vt:lpstr>PowerPoint Presentation</vt:lpstr>
      <vt:lpstr>Things I learned 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17</cp:revision>
  <dcterms:created xsi:type="dcterms:W3CDTF">2024-12-14T22:39:55Z</dcterms:created>
  <dcterms:modified xsi:type="dcterms:W3CDTF">2024-12-17T20:58:29Z</dcterms:modified>
</cp:coreProperties>
</file>