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0" r:id="rId5"/>
    <p:sldId id="261"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78C0-AC51-4711-A521-0C61D684AF09}"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0136-C630-44A0-893B-B1E34C1600D7}" type="slidenum">
              <a:rPr lang="en-US" smtClean="0"/>
              <a:t>‹#›</a:t>
            </a:fld>
            <a:endParaRPr lang="en-US"/>
          </a:p>
        </p:txBody>
      </p:sp>
    </p:spTree>
    <p:extLst>
      <p:ext uri="{BB962C8B-B14F-4D97-AF65-F5344CB8AC3E}">
        <p14:creationId xmlns:p14="http://schemas.microsoft.com/office/powerpoint/2010/main" val="372085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act as if you are trying to fix computer, then it “fixes”. The cause of the “crash” was the fact that the title slide was at the end</a:t>
            </a:r>
          </a:p>
        </p:txBody>
      </p:sp>
      <p:sp>
        <p:nvSpPr>
          <p:cNvPr id="4" name="Slide Number Placeholder 3"/>
          <p:cNvSpPr>
            <a:spLocks noGrp="1"/>
          </p:cNvSpPr>
          <p:nvPr>
            <p:ph type="sldNum" sz="quarter" idx="5"/>
          </p:nvPr>
        </p:nvSpPr>
        <p:spPr/>
        <p:txBody>
          <a:bodyPr/>
          <a:lstStyle/>
          <a:p>
            <a:fld id="{D4770136-C630-44A0-893B-B1E34C1600D7}" type="slidenum">
              <a:rPr lang="en-US" smtClean="0"/>
              <a:t>6</a:t>
            </a:fld>
            <a:endParaRPr lang="en-US"/>
          </a:p>
        </p:txBody>
      </p:sp>
    </p:spTree>
    <p:extLst>
      <p:ext uri="{BB962C8B-B14F-4D97-AF65-F5344CB8AC3E}">
        <p14:creationId xmlns:p14="http://schemas.microsoft.com/office/powerpoint/2010/main" val="392490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5000" fill="hold" grpId="0" nodeType="clickEffect" p14:presetBounceEnd="7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5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find out that apparently mine was one of the most simplified ones without utilizing more complex </a:t>
            </a:r>
            <a:r>
              <a:rPr lang="en-US" dirty="0" err="1"/>
              <a:t>behaviours</a:t>
            </a:r>
            <a:r>
              <a:rPr lang="en-US" dirty="0"/>
              <a:t>.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spTree>
    <p:extLst>
      <p:ext uri="{BB962C8B-B14F-4D97-AF65-F5344CB8AC3E}">
        <p14:creationId xmlns:p14="http://schemas.microsoft.com/office/powerpoint/2010/main" val="319225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 example?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club.</a:t>
            </a:r>
          </a:p>
        </p:txBody>
      </p:sp>
    </p:spTree>
    <p:extLst>
      <p:ext uri="{BB962C8B-B14F-4D97-AF65-F5344CB8AC3E}">
        <p14:creationId xmlns:p14="http://schemas.microsoft.com/office/powerpoint/2010/main" val="173348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986784" y="2395728"/>
            <a:ext cx="3584448" cy="2473086"/>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1669</TotalTime>
  <Words>448</Words>
  <Application>Microsoft Office PowerPoint</Application>
  <PresentationFormat>Widescreen</PresentationFormat>
  <Paragraphs>33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3 things I learned in core</vt:lpstr>
      <vt:lpstr>3 Things I leaned in Tech</vt:lpstr>
      <vt:lpstr>Things I learned In Elective and Club</vt:lpstr>
      <vt:lpstr>Favorite Memory</vt:lpstr>
      <vt:lpstr>PowerPoint Presentation</vt:lpstr>
      <vt:lpstr>Charlie Hatch’s “Fall”  Presentation- 2024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24</cp:revision>
  <dcterms:created xsi:type="dcterms:W3CDTF">2024-12-14T22:39:55Z</dcterms:created>
  <dcterms:modified xsi:type="dcterms:W3CDTF">2024-12-17T22:02:48Z</dcterms:modified>
</cp:coreProperties>
</file>