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2024-12-14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4648" y="914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I have a question. How is this the fall term, I mean look at the weather!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AF82AD-4E7D-3287-18D5-E61F3CB4E707}"/>
              </a:ext>
            </a:extLst>
          </p:cNvPr>
          <p:cNvSpPr/>
          <p:nvPr/>
        </p:nvSpPr>
        <p:spPr>
          <a:xfrm>
            <a:off x="257175" y="398351"/>
            <a:ext cx="11553825" cy="3204927"/>
          </a:xfrm>
          <a:prstGeom prst="ellipse">
            <a:avLst/>
          </a:prstGeom>
          <a:solidFill>
            <a:srgbClr val="000080"/>
          </a:solidFill>
          <a:ln>
            <a:noFill/>
          </a:ln>
          <a:effectLst>
            <a:glow rad="38100">
              <a:srgbClr val="000080">
                <a:alpha val="60000"/>
              </a:srgbClr>
            </a:glo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49CD14-B416-F242-F249-82A5DC8216C8}"/>
              </a:ext>
            </a:extLst>
          </p:cNvPr>
          <p:cNvSpPr txBox="1">
            <a:spLocks/>
          </p:cNvSpPr>
          <p:nvPr/>
        </p:nvSpPr>
        <p:spPr>
          <a:xfrm>
            <a:off x="1368552" y="914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0000"/>
                </a:solidFill>
                <a:highlight>
                  <a:srgbClr val="000080"/>
                </a:highlight>
              </a:rPr>
              <a:t>Charlie Hatch’s “Fall” Presentation- 2024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AE2F4-DB81-3A9D-2808-5B4900718D1B}"/>
              </a:ext>
            </a:extLst>
          </p:cNvPr>
          <p:cNvSpPr txBox="1"/>
          <p:nvPr/>
        </p:nvSpPr>
        <p:spPr>
          <a:xfrm>
            <a:off x="4672584" y="758951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80"/>
                </a:solidFill>
              </a:rPr>
              <a:t>Isn’t this format better?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D9209-E238-AFB6-7595-5D719135E2BC}"/>
              </a:ext>
            </a:extLst>
          </p:cNvPr>
          <p:cNvSpPr txBox="1"/>
          <p:nvPr/>
        </p:nvSpPr>
        <p:spPr>
          <a:xfrm>
            <a:off x="4118039" y="683942"/>
            <a:ext cx="3724274" cy="5193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Isn’t this format better?</a:t>
            </a:r>
          </a:p>
        </p:txBody>
      </p:sp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75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601"/>
                                </p:stCondLst>
                                <p:childTnLst>
                                  <p:par>
                                    <p:cTn id="26" presetID="1" presetClass="entr" presetSubtype="0" fill="hold" grpId="1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101"/>
                                </p:stCondLst>
                                <p:childTnLst>
                                  <p:par>
                                    <p:cTn id="29" presetID="1" presetClass="exit" presetSubtype="0" fill="hold" grpId="0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4" grpId="0"/>
          <p:bldP spid="4" grpId="1"/>
          <p:bldP spid="3" grpId="0"/>
          <p:bldP spid="6" grpId="0" animBg="1"/>
          <p:bldP spid="5" grpId="0"/>
          <p:bldP spid="7" grpId="0"/>
          <p:bldP spid="10" grpId="0" animBg="1"/>
          <p:bldP spid="10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601"/>
                                </p:stCondLst>
                                <p:childTnLst>
                                  <p:par>
                                    <p:cTn id="26" presetID="1" presetClass="entr" presetSubtype="0" fill="hold" grpId="1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101"/>
                                </p:stCondLst>
                                <p:childTnLst>
                                  <p:par>
                                    <p:cTn id="29" presetID="1" presetClass="exit" presetSubtype="0" fill="hold" grpId="0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5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accel="50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 decel="5000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4" grpId="0"/>
          <p:bldP spid="4" grpId="1"/>
          <p:bldP spid="3" grpId="0"/>
          <p:bldP spid="6" grpId="0" animBg="1"/>
          <p:bldP spid="5" grpId="0"/>
          <p:bldP spid="7" grpId="0"/>
          <p:bldP spid="10" grpId="0" animBg="1"/>
          <p:bldP spid="10" grpId="1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61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Charlie Hatch’s “Fall”  Presentation- 2024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5</cp:revision>
  <dcterms:created xsi:type="dcterms:W3CDTF">2024-12-14T22:39:55Z</dcterms:created>
  <dcterms:modified xsi:type="dcterms:W3CDTF">2024-12-15T17:01:33Z</dcterms:modified>
</cp:coreProperties>
</file>