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14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I have a question. How is this the fall term, I mean look at the weather!</a:t>
            </a:r>
          </a:p>
        </p:txBody>
      </p:sp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4" grpId="0"/>
          <p:bldP spid="4" grpId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601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101"/>
                                </p:stCondLst>
                                <p:childTnLst>
                                  <p:par>
                                    <p:cTn id="29" presetID="1" presetClass="exit" presetSubtype="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4" grpId="0"/>
          <p:bldP spid="4" grpId="1"/>
          <p:bldP spid="3" grpId="0"/>
          <p:bldP spid="6" grpId="0" animBg="1"/>
          <p:bldP spid="5" grpId="0"/>
          <p:bldP spid="7" grpId="0"/>
          <p:bldP spid="10" grpId="0" animBg="1"/>
          <p:bldP spid="10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Charlie Hatch’s “Fall”  Presentation- 2024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6</cp:revision>
  <dcterms:created xsi:type="dcterms:W3CDTF">2024-12-14T22:39:55Z</dcterms:created>
  <dcterms:modified xsi:type="dcterms:W3CDTF">2024-12-15T19:04:52Z</dcterms:modified>
</cp:coreProperties>
</file>