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-1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395728"/>
            <a:ext cx="1118235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16</cp:revision>
  <dcterms:created xsi:type="dcterms:W3CDTF">2024-12-14T22:39:55Z</dcterms:created>
  <dcterms:modified xsi:type="dcterms:W3CDTF">2024-12-17T20:57:14Z</dcterms:modified>
</cp:coreProperties>
</file>