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0AA"/>
    <a:srgbClr val="002080"/>
    <a:srgbClr val="000080"/>
    <a:srgbClr val="0A0A80"/>
    <a:srgbClr val="20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469-0941-C8AB-7FD9-808DC5E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3869-7D2E-27E7-4058-3A187BB3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3F61-D7EC-B2D5-A61A-C74E40F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E08A-97E4-54F2-A1A4-31A343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2E7-8403-66ED-00E2-5D5786D4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A21-71CB-E8F3-AF55-FACD908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39-AC3C-D5CE-EA72-40249DD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8A8-AA7F-CD04-2917-33715B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57B-7CC3-C296-CDA5-3A4731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6F6-FEA2-38EE-A52F-F79EB3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B15-E341-A6D7-C474-14F1E808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6853-A45A-C9F5-F155-DF91622C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763-35CC-16F6-A9CA-E818393E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1990-C71F-8D0F-4555-43B6704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C21-54E4-D5AD-64B7-67A7BDE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A65-007A-7622-A401-F81BB220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BC4-295A-05A7-1183-C0B77B05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962-D6D4-A06D-9AC3-64F5654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CC0-ED8C-E45F-D59F-2A616F54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2E43-3102-D9DF-8311-61CAB0E7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0AF-6677-D251-9563-46C3440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33-3A12-8BE9-C002-CB614473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A64-ACDD-4A9D-36C3-BFE6C0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9602-D8EB-8778-0305-D82808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DEC2-717C-65EE-E679-217CC99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868F-0EF8-B0A4-2468-39ED710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129-4218-8D8B-85B0-38D9B53C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323B-4D54-12DE-7230-0EC3D9D0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02C8-0994-67B7-EC29-CF02CEE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8D2E-B630-0CC3-B8E8-05BE8FF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81DA-79C8-4D48-E571-0BD1E4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0B99-1395-0C29-C631-1D0EFAB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C074-0D0C-A9D1-2233-B679B1D0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2B5F-574B-57E3-5331-1BD640EF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ADCA-C7B1-D9C6-7AD4-0B5692F9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878C-935F-1454-9348-430D1FC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F588-56C9-64E2-ED1B-5C648D0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B151-2FE4-AB3C-3D11-333C7C5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7912B-F107-F4D7-B087-320D9B1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C6B-771A-A047-40B2-7FAC142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0535-663B-E2D2-A505-0D6B642F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53239-789C-A7A2-5C16-FB667DC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29A-03FD-21DF-55C2-8387498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94AC9-EFCB-DAFA-D880-F17E301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5AC6-C763-B044-5D32-DC2FDA3A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8567-CBF3-848A-9BAC-A8CC439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7A7-2C54-D5DB-5ACE-1DCB5F5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0399-A2EC-9807-F9F5-4281AFF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FF6D-C259-DA41-03F9-4BBAF73B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31AD-B7A2-3A07-91E7-540D0379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D81C-4EBF-7861-E6D3-5BC2009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3C4-D539-D6FD-4825-7EFB33D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0E79-C78E-C1C7-3ABA-63992C8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E86B-368D-50A0-DEE0-3215C6F6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68A-A4CB-BB22-F4C1-86B076AA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B7BC-BA95-92E6-0388-9C7AC7E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63C2-59D5-CC69-E325-88BA7D65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E01B-60E9-7D02-4794-C180E46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C18E3-E99E-B99A-EF81-406DD95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328D-DE6B-F348-6FEA-A320CC2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E7F-C6B8-763C-83AA-4C7EC510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405-41D8-35AF-FFA5-17A96552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01C3-E6D6-26D8-19FF-8138728D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35BA5E-2DE7-9556-723B-3955ED23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4" y="4844716"/>
            <a:ext cx="3218988" cy="182314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01DF70-E28F-534A-970C-F511316D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31" y="59566"/>
            <a:ext cx="3427693" cy="18815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7E1E79-3036-28CA-771D-53FF009B0802}"/>
              </a:ext>
            </a:extLst>
          </p:cNvPr>
          <p:cNvSpPr txBox="1">
            <a:spLocks/>
          </p:cNvSpPr>
          <p:nvPr/>
        </p:nvSpPr>
        <p:spPr>
          <a:xfrm>
            <a:off x="1371600" y="9234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Charlie Hatch’s “Fall” Presentation- 2024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9B3-C72C-E179-7B31-ADABB50A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23453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Charlie Hatch’s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/>
              <a:t>Fall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/>
              <a:t>  Presentation- 2024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F04A-7B86-AF2A-8585-ED14D54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4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to you by: Charlie Hatch</a:t>
            </a:r>
          </a:p>
          <a:p>
            <a:endParaRPr lang="en-US" dirty="0"/>
          </a:p>
          <a:p>
            <a:r>
              <a:rPr lang="en-US" sz="1600" dirty="0"/>
              <a:t>Before we start, here’s a question. how is this the fall term?</a:t>
            </a:r>
            <a:br>
              <a:rPr lang="en-US" sz="1600" dirty="0"/>
            </a:br>
            <a:r>
              <a:rPr lang="en-US" sz="1600" dirty="0"/>
              <a:t>I mean, Look at the weather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5783995-F588-9C64-9A39-CBF816CB3A2A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3162677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So, Just a second, let me fix that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CF1E6DB-9C04-662B-395A-57C8581211E7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1976673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There, that’s better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69428EA-B5FB-3914-F381-99E35D00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81" y="5347331"/>
            <a:ext cx="3415011" cy="13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3" grpId="0" build="p"/>
      <p:bldP spid="11" grpId="0"/>
      <p:bldP spid="11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FB90-2435-ED02-A11A-9BC90248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learned in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6AE0-E1B6-9A8B-2B43-A3E68986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9804"/>
          </a:xfrm>
        </p:spPr>
        <p:txBody>
          <a:bodyPr/>
          <a:lstStyle/>
          <a:p>
            <a:r>
              <a:rPr lang="en-US" dirty="0"/>
              <a:t>Ways of dealing with sensory overload</a:t>
            </a:r>
          </a:p>
          <a:p>
            <a:pPr lvl="1"/>
            <a:r>
              <a:rPr lang="en-US" dirty="0"/>
              <a:t>No, I can’t think of them off the top of my head</a:t>
            </a:r>
          </a:p>
          <a:p>
            <a:r>
              <a:rPr lang="en-US" dirty="0"/>
              <a:t>More information on how your </a:t>
            </a:r>
            <a:r>
              <a:rPr lang="en-US" dirty="0" err="1"/>
              <a:t>behaviour</a:t>
            </a:r>
            <a:r>
              <a:rPr lang="en-US" dirty="0"/>
              <a:t> can affect being hired </a:t>
            </a:r>
            <a:r>
              <a:rPr lang="en-US" i="1" dirty="0"/>
              <a:t>and </a:t>
            </a:r>
            <a:r>
              <a:rPr lang="en-US" dirty="0"/>
              <a:t>promotions</a:t>
            </a:r>
          </a:p>
          <a:p>
            <a:r>
              <a:rPr lang="en-US" dirty="0"/>
              <a:t>Some other stuff</a:t>
            </a:r>
          </a:p>
        </p:txBody>
      </p:sp>
    </p:spTree>
    <p:extLst>
      <p:ext uri="{BB962C8B-B14F-4D97-AF65-F5344CB8AC3E}">
        <p14:creationId xmlns:p14="http://schemas.microsoft.com/office/powerpoint/2010/main" val="355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6C43-3F52-6F00-4680-0C474A39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leaned in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F26D-D383-6B03-821A-DD5DE3E3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close button which requires a confirmation period</a:t>
            </a:r>
          </a:p>
          <a:p>
            <a:pPr lvl="1"/>
            <a:r>
              <a:rPr lang="en-US" dirty="0"/>
              <a:t>My own invention</a:t>
            </a:r>
          </a:p>
          <a:p>
            <a:r>
              <a:rPr lang="en-US" dirty="0"/>
              <a:t>How to make multiple buttons be bonded to a single event</a:t>
            </a:r>
          </a:p>
          <a:p>
            <a:r>
              <a:rPr lang="en-US" dirty="0"/>
              <a:t>How to integrate </a:t>
            </a:r>
          </a:p>
        </p:txBody>
      </p:sp>
    </p:spTree>
    <p:extLst>
      <p:ext uri="{BB962C8B-B14F-4D97-AF65-F5344CB8AC3E}">
        <p14:creationId xmlns:p14="http://schemas.microsoft.com/office/powerpoint/2010/main" val="319225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4F0F-BCE0-C344-272B-EEB4B644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9DDD-99B0-3552-CB06-7A30196E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E136E-8BDA-8972-CB21-84FCB28D1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5C62-95F7-FAF1-84C6-B31ED372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6943" cy="1325563"/>
          </a:xfrm>
        </p:spPr>
        <p:txBody>
          <a:bodyPr/>
          <a:lstStyle/>
          <a:p>
            <a:r>
              <a:rPr lang="en-US" dirty="0"/>
              <a:t>Things I learned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FFA8-C817-A0EA-E685-B47FF3BE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D7A7A9-F34F-2B4D-CA57-769F0F0FD743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687284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: Club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EF77EA-E6C7-2AF1-E057-79D6941AA5BA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Club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3BD8BF4-2F9A-CD30-D7C8-1A7656E3C2E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  Club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4C9E5A-D129-9945-3C5B-EBF40901E178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bo</a:t>
            </a:r>
            <a:r>
              <a:rPr lang="en-US" dirty="0"/>
              <a:t>  Club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E1FC969-6EB9-3264-A6F1-95CD06C5670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  Club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710B04-BB44-2B72-F849-6AA33F7A48E1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525486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both  Club</a:t>
            </a:r>
          </a:p>
        </p:txBody>
      </p:sp>
    </p:spTree>
    <p:extLst>
      <p:ext uri="{BB962C8B-B14F-4D97-AF65-F5344CB8AC3E}">
        <p14:creationId xmlns:p14="http://schemas.microsoft.com/office/powerpoint/2010/main" val="7205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9" grpId="1"/>
      <p:bldP spid="10" grpId="0"/>
      <p:bldP spid="10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6B89F3-FF68-43AA-C284-B38BA9ECD61A}"/>
              </a:ext>
            </a:extLst>
          </p:cNvPr>
          <p:cNvSpPr/>
          <p:nvPr/>
        </p:nvSpPr>
        <p:spPr>
          <a:xfrm>
            <a:off x="0" y="0"/>
            <a:ext cx="12192000" cy="12094029"/>
          </a:xfrm>
          <a:prstGeom prst="rect">
            <a:avLst/>
          </a:prstGeom>
          <a:solidFill>
            <a:srgbClr val="10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screen with a qr code&#10;&#10;Description automatically generated">
            <a:extLst>
              <a:ext uri="{FF2B5EF4-FFF2-40B4-BE49-F238E27FC236}">
                <a16:creationId xmlns:a16="http://schemas.microsoft.com/office/drawing/2014/main" id="{52972815-2494-247C-4517-E11AA7FBD84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784" y="2395728"/>
            <a:ext cx="3584448" cy="24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149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Charlie Hatch’s “Fall”  Presentation- 2024</vt:lpstr>
      <vt:lpstr>3 things I learned in core</vt:lpstr>
      <vt:lpstr>3 Things I leaned in Tech</vt:lpstr>
      <vt:lpstr>PowerPoint Presentation</vt:lpstr>
      <vt:lpstr>Things I learned 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19</cp:revision>
  <dcterms:created xsi:type="dcterms:W3CDTF">2024-12-14T22:39:55Z</dcterms:created>
  <dcterms:modified xsi:type="dcterms:W3CDTF">2024-12-17T21:03:18Z</dcterms:modified>
</cp:coreProperties>
</file>