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58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Charlie Hatch’s “Fall”  Presentation- 2024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7</cp:revision>
  <dcterms:created xsi:type="dcterms:W3CDTF">2024-12-14T22:39:55Z</dcterms:created>
  <dcterms:modified xsi:type="dcterms:W3CDTF">2024-12-15T20:59:14Z</dcterms:modified>
</cp:coreProperties>
</file>