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-1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creen with a qr code&#10;&#10;Description automatically generated">
            <a:extLst>
              <a:ext uri="{FF2B5EF4-FFF2-40B4-BE49-F238E27FC236}">
                <a16:creationId xmlns:a16="http://schemas.microsoft.com/office/drawing/2014/main" id="{52972815-2494-247C-4517-E11AA7FBD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94560"/>
            <a:ext cx="1118235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15</cp:revision>
  <dcterms:created xsi:type="dcterms:W3CDTF">2024-12-14T22:39:55Z</dcterms:created>
  <dcterms:modified xsi:type="dcterms:W3CDTF">2024-12-17T20:56:20Z</dcterms:modified>
</cp:coreProperties>
</file>