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59" r:id="rId4"/>
    <p:sldId id="260" r:id="rId5"/>
    <p:sldId id="261" r:id="rId6"/>
    <p:sldId id="257"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0AA"/>
    <a:srgbClr val="002080"/>
    <a:srgbClr val="000080"/>
    <a:srgbClr val="0A0A80"/>
    <a:srgbClr val="202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3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78C0-AC51-4711-A521-0C61D684AF09}"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70136-C630-44A0-893B-B1E34C1600D7}" type="slidenum">
              <a:rPr lang="en-US" smtClean="0"/>
              <a:t>‹#›</a:t>
            </a:fld>
            <a:endParaRPr lang="en-US"/>
          </a:p>
        </p:txBody>
      </p:sp>
    </p:spTree>
    <p:extLst>
      <p:ext uri="{BB962C8B-B14F-4D97-AF65-F5344CB8AC3E}">
        <p14:creationId xmlns:p14="http://schemas.microsoft.com/office/powerpoint/2010/main" val="372085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act as if you are trying to fix computer, then it “fixes”. The cause of the “crash” was the fact that the title slide was at the end</a:t>
            </a:r>
          </a:p>
        </p:txBody>
      </p:sp>
      <p:sp>
        <p:nvSpPr>
          <p:cNvPr id="4" name="Slide Number Placeholder 3"/>
          <p:cNvSpPr>
            <a:spLocks noGrp="1"/>
          </p:cNvSpPr>
          <p:nvPr>
            <p:ph type="sldNum" sz="quarter" idx="5"/>
          </p:nvPr>
        </p:nvSpPr>
        <p:spPr/>
        <p:txBody>
          <a:bodyPr/>
          <a:lstStyle/>
          <a:p>
            <a:fld id="{D4770136-C630-44A0-893B-B1E34C1600D7}" type="slidenum">
              <a:rPr lang="en-US" smtClean="0"/>
              <a:t>6</a:t>
            </a:fld>
            <a:endParaRPr lang="en-US"/>
          </a:p>
        </p:txBody>
      </p:sp>
    </p:spTree>
    <p:extLst>
      <p:ext uri="{BB962C8B-B14F-4D97-AF65-F5344CB8AC3E}">
        <p14:creationId xmlns:p14="http://schemas.microsoft.com/office/powerpoint/2010/main" val="392490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469-0941-C8AB-7FD9-808DC5E6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03869-7D2E-27E7-4058-3A187BB3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73F61-D7EC-B2D5-A61A-C74E40FA5E1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54A7E08A-97E4-54F2-A1A4-31A343A6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042E7-8403-66ED-00E2-5D5786D40A96}"/>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29925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1A21-71CB-E8F3-AF55-FACD908EF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34D39-AC3C-D5CE-EA72-40249DD92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C98A8-AA7F-CD04-2917-33715B2525BA}"/>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5EE9A57B-7CC3-C296-CDA5-3A47316C1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B6F6-FEA2-38EE-A52F-F79EB3435B49}"/>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0743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8B15-E341-A6D7-C474-14F1E8081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853-A45A-C9F5-F155-DF91622CB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F7763-35CC-16F6-A9CA-E818393E984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F1971990-C71F-8D0F-4555-43B67048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F5C21-54E4-D5AD-64B7-67A7BDECB8A0}"/>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5784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A65-007A-7622-A401-F81BB2206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82BC4-295A-05A7-1183-C0B77B059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5962-D6D4-A06D-9AC3-64F5654BD2B5}"/>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A4FBDCC0-ED8C-E45F-D59F-2A616F543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72E43-3102-D9DF-8311-61CAB0E743DC}"/>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18032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0AF-6677-D251-9563-46C34406C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ECA33-3A12-8BE9-C002-CB61447344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A64-ACDD-4A9D-36C3-BFE6C07E4CF5}"/>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17609602-D8EB-8778-0305-D82808A2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DEC2-717C-65EE-E679-217CC99A14E8}"/>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865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868F-0EF8-B0A4-2468-39ED7106F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C129-4218-8D8B-85B0-38D9B53C1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323B-4D54-12DE-7230-0EC3D9D0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02C8-0994-67B7-EC29-CF02CEEB7A4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6" name="Footer Placeholder 5">
            <a:extLst>
              <a:ext uri="{FF2B5EF4-FFF2-40B4-BE49-F238E27FC236}">
                <a16:creationId xmlns:a16="http://schemas.microsoft.com/office/drawing/2014/main" id="{C3A18D2E-B630-0CC3-B8E8-05BE8FF9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181DA-79C8-4D48-E571-0BD1E48869B7}"/>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2976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B99-1395-0C29-C631-1D0EFAB27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C074-0D0C-A9D1-2233-B679B1D07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2B5F-574B-57E3-5331-1BD640EFF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6ADCA-C7B1-D9C6-7AD4-0B5692F99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C878C-935F-1454-9348-430D1FCE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F588-56C9-64E2-ED1B-5C648D0565A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8" name="Footer Placeholder 7">
            <a:extLst>
              <a:ext uri="{FF2B5EF4-FFF2-40B4-BE49-F238E27FC236}">
                <a16:creationId xmlns:a16="http://schemas.microsoft.com/office/drawing/2014/main" id="{E37AB151-2FE4-AB3C-3D11-333C7C544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7912B-F107-F4D7-B087-320D9B11983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9944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0C6B-771A-A047-40B2-7FAC1425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C0535-663B-E2D2-A505-0D6B642FE41D}"/>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4" name="Footer Placeholder 3">
            <a:extLst>
              <a:ext uri="{FF2B5EF4-FFF2-40B4-BE49-F238E27FC236}">
                <a16:creationId xmlns:a16="http://schemas.microsoft.com/office/drawing/2014/main" id="{F4153239-789C-A7A2-5C16-FB667DC35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BE29A-03FD-21DF-55C2-83874987604F}"/>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8805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94AC9-EFCB-DAFA-D880-F17E3019B692}"/>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3" name="Footer Placeholder 2">
            <a:extLst>
              <a:ext uri="{FF2B5EF4-FFF2-40B4-BE49-F238E27FC236}">
                <a16:creationId xmlns:a16="http://schemas.microsoft.com/office/drawing/2014/main" id="{50365AC6-C763-B044-5D32-DC2FDA3AE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38567-CBF3-848A-9BAC-A8CC439C8BCB}"/>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9396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7A7-2C54-D5DB-5ACE-1DCB5F52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C0399-A2EC-9807-F9F5-4281AFF23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DFF6D-C259-DA41-03F9-4BBAF73B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831AD-B7A2-3A07-91E7-540D0379D0EA}"/>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6" name="Footer Placeholder 5">
            <a:extLst>
              <a:ext uri="{FF2B5EF4-FFF2-40B4-BE49-F238E27FC236}">
                <a16:creationId xmlns:a16="http://schemas.microsoft.com/office/drawing/2014/main" id="{E7CCD81C-4EBF-7861-E6D3-5BC2009C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F3C4-D539-D6FD-4825-7EFB33DC513A}"/>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8888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E79-C78E-C1C7-3ABA-63992C8D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5E86B-368D-50A0-DEE0-3215C6F6F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0D268A-A4CB-BB22-F4C1-86B076AA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B7BC-BA95-92E6-0388-9C7AC7E68662}"/>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6" name="Footer Placeholder 5">
            <a:extLst>
              <a:ext uri="{FF2B5EF4-FFF2-40B4-BE49-F238E27FC236}">
                <a16:creationId xmlns:a16="http://schemas.microsoft.com/office/drawing/2014/main" id="{79B063C2-59D5-CC69-E325-88BA7D65E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E01B-60E9-7D02-4794-C180E4661E6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4747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18E3-E99E-B99A-EF81-406DD95D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0328D-DE6B-F348-6FEA-A320CC2D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FE7F-C6B8-763C-83AA-4C7EC5104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7FC1C405-41D8-35AF-FFA5-17A965526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801C3-E6D6-26D8-19FF-8138728D5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C830B-0D3D-4CA4-84B1-5C8736AD6E67}" type="slidenum">
              <a:rPr lang="en-US" smtClean="0"/>
              <a:t>‹#›</a:t>
            </a:fld>
            <a:endParaRPr lang="en-US"/>
          </a:p>
        </p:txBody>
      </p:sp>
    </p:spTree>
    <p:extLst>
      <p:ext uri="{BB962C8B-B14F-4D97-AF65-F5344CB8AC3E}">
        <p14:creationId xmlns:p14="http://schemas.microsoft.com/office/powerpoint/2010/main" val="106388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FB90-2435-ED02-A11A-9BC90248904B}"/>
              </a:ext>
            </a:extLst>
          </p:cNvPr>
          <p:cNvSpPr>
            <a:spLocks noGrp="1"/>
          </p:cNvSpPr>
          <p:nvPr>
            <p:ph type="title"/>
          </p:nvPr>
        </p:nvSpPr>
        <p:spPr/>
        <p:txBody>
          <a:bodyPr/>
          <a:lstStyle/>
          <a:p>
            <a:r>
              <a:rPr lang="en-US" dirty="0"/>
              <a:t>3 things I learned in core</a:t>
            </a:r>
          </a:p>
        </p:txBody>
      </p:sp>
      <p:sp>
        <p:nvSpPr>
          <p:cNvPr id="3" name="Content Placeholder 2">
            <a:extLst>
              <a:ext uri="{FF2B5EF4-FFF2-40B4-BE49-F238E27FC236}">
                <a16:creationId xmlns:a16="http://schemas.microsoft.com/office/drawing/2014/main" id="{5DDB6AE0-E1B6-9A8B-2B43-A3E689865942}"/>
              </a:ext>
            </a:extLst>
          </p:cNvPr>
          <p:cNvSpPr>
            <a:spLocks noGrp="1"/>
          </p:cNvSpPr>
          <p:nvPr>
            <p:ph idx="1"/>
          </p:nvPr>
        </p:nvSpPr>
        <p:spPr>
          <a:xfrm>
            <a:off x="838200" y="1825625"/>
            <a:ext cx="10515600" cy="2419804"/>
          </a:xfrm>
        </p:spPr>
        <p:txBody>
          <a:bodyPr/>
          <a:lstStyle/>
          <a:p>
            <a:r>
              <a:rPr lang="en-US" dirty="0"/>
              <a:t>Ways of dealing with sensory overload</a:t>
            </a:r>
          </a:p>
          <a:p>
            <a:pPr lvl="1"/>
            <a:r>
              <a:rPr lang="en-US" dirty="0"/>
              <a:t>No, I can’t think of them off the top of my head</a:t>
            </a:r>
          </a:p>
          <a:p>
            <a:r>
              <a:rPr lang="en-US" dirty="0"/>
              <a:t>More information on how your </a:t>
            </a:r>
            <a:r>
              <a:rPr lang="en-US" dirty="0" err="1"/>
              <a:t>behaviour</a:t>
            </a:r>
            <a:r>
              <a:rPr lang="en-US" dirty="0"/>
              <a:t> can affect being hired </a:t>
            </a:r>
            <a:r>
              <a:rPr lang="en-US" i="1" dirty="0"/>
              <a:t>and </a:t>
            </a:r>
            <a:r>
              <a:rPr lang="en-US" dirty="0"/>
              <a:t>promotions</a:t>
            </a:r>
          </a:p>
          <a:p>
            <a:r>
              <a:rPr lang="en-US" dirty="0"/>
              <a:t>Some other stuff</a:t>
            </a:r>
          </a:p>
        </p:txBody>
      </p:sp>
    </p:spTree>
    <p:extLst>
      <p:ext uri="{BB962C8B-B14F-4D97-AF65-F5344CB8AC3E}">
        <p14:creationId xmlns:p14="http://schemas.microsoft.com/office/powerpoint/2010/main" val="3554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14:presetBounceEnd="7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43-3F52-6F00-4680-0C474A39A361}"/>
              </a:ext>
            </a:extLst>
          </p:cNvPr>
          <p:cNvSpPr>
            <a:spLocks noGrp="1"/>
          </p:cNvSpPr>
          <p:nvPr>
            <p:ph type="title"/>
          </p:nvPr>
        </p:nvSpPr>
        <p:spPr/>
        <p:txBody>
          <a:bodyPr/>
          <a:lstStyle/>
          <a:p>
            <a:r>
              <a:rPr lang="en-US" dirty="0"/>
              <a:t>3 Things I leaned in Tech</a:t>
            </a:r>
          </a:p>
        </p:txBody>
      </p:sp>
      <p:sp>
        <p:nvSpPr>
          <p:cNvPr id="3" name="Content Placeholder 2">
            <a:extLst>
              <a:ext uri="{FF2B5EF4-FFF2-40B4-BE49-F238E27FC236}">
                <a16:creationId xmlns:a16="http://schemas.microsoft.com/office/drawing/2014/main" id="{48BFF26D-D383-6B03-821A-DD5DE3E3D540}"/>
              </a:ext>
            </a:extLst>
          </p:cNvPr>
          <p:cNvSpPr>
            <a:spLocks noGrp="1"/>
          </p:cNvSpPr>
          <p:nvPr>
            <p:ph idx="1"/>
          </p:nvPr>
        </p:nvSpPr>
        <p:spPr/>
        <p:txBody>
          <a:bodyPr>
            <a:normAutofit/>
          </a:bodyPr>
          <a:lstStyle/>
          <a:p>
            <a:r>
              <a:rPr lang="en-US" dirty="0"/>
              <a:t>How to make a close button which requires a confirmation period, that way a </a:t>
            </a:r>
            <a:r>
              <a:rPr lang="en-US" dirty="0" err="1"/>
              <a:t>misclick</a:t>
            </a:r>
            <a:r>
              <a:rPr lang="en-US" dirty="0"/>
              <a:t> won’t make it just</a:t>
            </a:r>
          </a:p>
          <a:p>
            <a:pPr lvl="1"/>
            <a:r>
              <a:rPr lang="en-US" dirty="0"/>
              <a:t>My own invention</a:t>
            </a:r>
          </a:p>
          <a:p>
            <a:r>
              <a:rPr lang="en-US" dirty="0"/>
              <a:t>How to make multiple buttons be bonded to a single event</a:t>
            </a:r>
          </a:p>
          <a:p>
            <a:r>
              <a:rPr lang="en-US" dirty="0"/>
              <a:t>How to simplify certain parts</a:t>
            </a:r>
          </a:p>
          <a:p>
            <a:pPr lvl="1"/>
            <a:r>
              <a:rPr lang="en-US" dirty="0"/>
              <a:t>And find out that apparently mine was one of the most simplified ones without utilizing more complex </a:t>
            </a:r>
            <a:r>
              <a:rPr lang="en-US" dirty="0" err="1"/>
              <a:t>behaviours</a:t>
            </a:r>
            <a:r>
              <a:rPr lang="en-US" dirty="0"/>
              <a:t>. Best part though?</a:t>
            </a:r>
          </a:p>
          <a:p>
            <a:pPr lvl="2"/>
            <a:r>
              <a:rPr lang="en-US" dirty="0"/>
              <a:t>It’s modular</a:t>
            </a:r>
          </a:p>
          <a:p>
            <a:pPr lvl="2"/>
            <a:r>
              <a:rPr lang="en-US" dirty="0"/>
              <a:t>Highly future proof, with plans to make it better-er</a:t>
            </a:r>
          </a:p>
          <a:p>
            <a:pPr lvl="2"/>
            <a:r>
              <a:rPr lang="en-US" dirty="0"/>
              <a:t>Expandable to possibly make other parts smaller (albeit making it longer)</a:t>
            </a:r>
          </a:p>
        </p:txBody>
      </p:sp>
      <p:sp>
        <p:nvSpPr>
          <p:cNvPr id="4" name="TextBox 3">
            <a:extLst>
              <a:ext uri="{FF2B5EF4-FFF2-40B4-BE49-F238E27FC236}">
                <a16:creationId xmlns:a16="http://schemas.microsoft.com/office/drawing/2014/main" id="{AFDD0DBE-45C9-3E5C-659E-65306EBFCDB6}"/>
              </a:ext>
            </a:extLst>
          </p:cNvPr>
          <p:cNvSpPr txBox="1"/>
          <p:nvPr/>
        </p:nvSpPr>
        <p:spPr>
          <a:xfrm>
            <a:off x="6781799" y="2155373"/>
            <a:ext cx="2449287" cy="523220"/>
          </a:xfrm>
          <a:prstGeom prst="rect">
            <a:avLst/>
          </a:prstGeom>
          <a:noFill/>
        </p:spPr>
        <p:txBody>
          <a:bodyPr wrap="square" rtlCol="0">
            <a:spAutoFit/>
          </a:bodyPr>
          <a:lstStyle/>
          <a:p>
            <a:r>
              <a:rPr lang="en-US" sz="2800" dirty="0"/>
              <a:t>… disappear</a:t>
            </a:r>
          </a:p>
        </p:txBody>
      </p:sp>
    </p:spTree>
    <p:extLst>
      <p:ext uri="{BB962C8B-B14F-4D97-AF65-F5344CB8AC3E}">
        <p14:creationId xmlns:p14="http://schemas.microsoft.com/office/powerpoint/2010/main" val="319225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4F0F-BCE0-C344-272B-EEB4B64485F8}"/>
              </a:ext>
            </a:extLst>
          </p:cNvPr>
          <p:cNvSpPr>
            <a:spLocks noGrp="1"/>
          </p:cNvSpPr>
          <p:nvPr>
            <p:ph type="title"/>
          </p:nvPr>
        </p:nvSpPr>
        <p:spPr/>
        <p:txBody>
          <a:bodyPr/>
          <a:lstStyle/>
          <a:p>
            <a:r>
              <a:rPr lang="en-US" dirty="0"/>
              <a:t>Things I learned In Elective and Club</a:t>
            </a:r>
          </a:p>
        </p:txBody>
      </p:sp>
      <p:sp>
        <p:nvSpPr>
          <p:cNvPr id="3" name="Content Placeholder 2">
            <a:extLst>
              <a:ext uri="{FF2B5EF4-FFF2-40B4-BE49-F238E27FC236}">
                <a16:creationId xmlns:a16="http://schemas.microsoft.com/office/drawing/2014/main" id="{4DEC9DDD-99B0-3552-CB06-7A30196E7115}"/>
              </a:ext>
            </a:extLst>
          </p:cNvPr>
          <p:cNvSpPr>
            <a:spLocks noGrp="1"/>
          </p:cNvSpPr>
          <p:nvPr>
            <p:ph idx="1"/>
          </p:nvPr>
        </p:nvSpPr>
        <p:spPr/>
        <p:txBody>
          <a:bodyPr>
            <a:normAutofit fontScale="92500" lnSpcReduction="10000"/>
          </a:bodyPr>
          <a:lstStyle/>
          <a:p>
            <a:r>
              <a:rPr lang="en-US" dirty="0"/>
              <a:t>In elective (leadership), I learned a good amount about what makes good leaders, well, good leaders. It filled in a good amount of blanks, and confirmed my intuition</a:t>
            </a:r>
          </a:p>
          <a:p>
            <a:r>
              <a:rPr lang="en-US" dirty="0"/>
              <a:t>In gaming club, I found out (I have always suspected, but never had a situation that it could be tested) that even if it’s a game you don’t care for, if you play it with someone who you get along with, it can be fun. Even if you probably won’t play it alone, nor with multiplayer. But, it was playing the game </a:t>
            </a:r>
            <a:r>
              <a:rPr lang="en-US" i="1" dirty="0"/>
              <a:t>with them</a:t>
            </a:r>
            <a:r>
              <a:rPr lang="en-US" dirty="0"/>
              <a:t> that made it fun. An example?</a:t>
            </a:r>
          </a:p>
          <a:p>
            <a:pPr lvl="1"/>
            <a:r>
              <a:rPr lang="en-US" dirty="0"/>
              <a:t>Smash Bro’s with CJ. Don’t care for it (it’s alright, but not worth buying to me), but we had a lot of fun.</a:t>
            </a:r>
          </a:p>
          <a:p>
            <a:pPr lvl="1"/>
            <a:r>
              <a:rPr lang="en-US" dirty="0"/>
              <a:t>Basketball (I do not like sports, don’t like playing sports, </a:t>
            </a:r>
            <a:r>
              <a:rPr lang="en-US" dirty="0" err="1"/>
              <a:t>ect</a:t>
            </a:r>
            <a:r>
              <a:rPr lang="en-US" dirty="0"/>
              <a:t>. But with a friend, I actually had fun!)</a:t>
            </a:r>
          </a:p>
        </p:txBody>
      </p:sp>
    </p:spTree>
    <p:extLst>
      <p:ext uri="{BB962C8B-B14F-4D97-AF65-F5344CB8AC3E}">
        <p14:creationId xmlns:p14="http://schemas.microsoft.com/office/powerpoint/2010/main" val="18813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9023-2062-5A41-AB8B-D4E6651385F7}"/>
              </a:ext>
            </a:extLst>
          </p:cNvPr>
          <p:cNvSpPr>
            <a:spLocks noGrp="1"/>
          </p:cNvSpPr>
          <p:nvPr>
            <p:ph type="title"/>
          </p:nvPr>
        </p:nvSpPr>
        <p:spPr/>
        <p:txBody>
          <a:bodyPr/>
          <a:lstStyle/>
          <a:p>
            <a:r>
              <a:rPr lang="en-US" dirty="0"/>
              <a:t>Favorite Memory</a:t>
            </a:r>
          </a:p>
        </p:txBody>
      </p:sp>
      <p:sp>
        <p:nvSpPr>
          <p:cNvPr id="3" name="Content Placeholder 2">
            <a:extLst>
              <a:ext uri="{FF2B5EF4-FFF2-40B4-BE49-F238E27FC236}">
                <a16:creationId xmlns:a16="http://schemas.microsoft.com/office/drawing/2014/main" id="{CDFA5D9C-9080-DF76-B382-0B5E04CE9357}"/>
              </a:ext>
            </a:extLst>
          </p:cNvPr>
          <p:cNvSpPr>
            <a:spLocks noGrp="1"/>
          </p:cNvSpPr>
          <p:nvPr>
            <p:ph idx="1"/>
          </p:nvPr>
        </p:nvSpPr>
        <p:spPr/>
        <p:txBody>
          <a:bodyPr>
            <a:normAutofit/>
          </a:bodyPr>
          <a:lstStyle/>
          <a:p>
            <a:pPr marL="0" indent="0">
              <a:buNone/>
            </a:pPr>
            <a:r>
              <a:rPr lang="en-US" dirty="0"/>
              <a:t>Kinda hard to choose, and worse, the one I would want to put is so detailed that I can’t do it</a:t>
            </a:r>
          </a:p>
          <a:p>
            <a:pPr marL="0" indent="0">
              <a:buNone/>
            </a:pPr>
            <a:endParaRPr lang="en-US" dirty="0"/>
          </a:p>
          <a:p>
            <a:pPr marL="0" indent="0">
              <a:buNone/>
            </a:pPr>
            <a:r>
              <a:rPr lang="en-US" dirty="0"/>
              <a:t>So, I’ll go with probably my second favorite: playing games with Husam in gaming club.</a:t>
            </a:r>
          </a:p>
        </p:txBody>
      </p:sp>
    </p:spTree>
    <p:extLst>
      <p:ext uri="{BB962C8B-B14F-4D97-AF65-F5344CB8AC3E}">
        <p14:creationId xmlns:p14="http://schemas.microsoft.com/office/powerpoint/2010/main" val="173348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B89F3-FF68-43AA-C284-B38BA9ECD61A}"/>
              </a:ext>
            </a:extLst>
          </p:cNvPr>
          <p:cNvSpPr/>
          <p:nvPr/>
        </p:nvSpPr>
        <p:spPr>
          <a:xfrm>
            <a:off x="0" y="0"/>
            <a:ext cx="12192000" cy="12094029"/>
          </a:xfrm>
          <a:prstGeom prst="rect">
            <a:avLst/>
          </a:prstGeom>
          <a:solidFill>
            <a:srgbClr val="1070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screen with a qr code&#10;&#10;Description automatically generated">
            <a:extLst>
              <a:ext uri="{FF2B5EF4-FFF2-40B4-BE49-F238E27FC236}">
                <a16:creationId xmlns:a16="http://schemas.microsoft.com/office/drawing/2014/main" id="{52972815-2494-247C-4517-E11AA7FBD84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986784" y="2395728"/>
            <a:ext cx="3584448" cy="2473086"/>
          </a:xfrm>
          <a:prstGeom prst="rect">
            <a:avLst/>
          </a:prstGeom>
        </p:spPr>
      </p:pic>
    </p:spTree>
    <p:extLst>
      <p:ext uri="{BB962C8B-B14F-4D97-AF65-F5344CB8AC3E}">
        <p14:creationId xmlns:p14="http://schemas.microsoft.com/office/powerpoint/2010/main" val="19908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0635BA5E-2DE7-9556-723B-3955ED235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94" y="4844716"/>
            <a:ext cx="3218988" cy="18231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801DF70-E28F-534A-970C-F511316DB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31" y="59566"/>
            <a:ext cx="3427693" cy="1881529"/>
          </a:xfrm>
          <a:prstGeom prst="rect">
            <a:avLst/>
          </a:prstGeom>
        </p:spPr>
      </p:pic>
      <p:sp>
        <p:nvSpPr>
          <p:cNvPr id="4" name="Title 1">
            <a:extLst>
              <a:ext uri="{FF2B5EF4-FFF2-40B4-BE49-F238E27FC236}">
                <a16:creationId xmlns:a16="http://schemas.microsoft.com/office/drawing/2014/main" id="{267E1E79-3036-28CA-771D-53FF009B0802}"/>
              </a:ext>
            </a:extLst>
          </p:cNvPr>
          <p:cNvSpPr txBox="1">
            <a:spLocks/>
          </p:cNvSpPr>
          <p:nvPr/>
        </p:nvSpPr>
        <p:spPr>
          <a:xfrm>
            <a:off x="1371600" y="92345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FF0000"/>
                </a:solidFill>
              </a:rPr>
              <a:t>Charlie Hatch’s “Fall” Presentation- 2024</a:t>
            </a:r>
          </a:p>
        </p:txBody>
      </p:sp>
      <p:sp>
        <p:nvSpPr>
          <p:cNvPr id="2" name="Title 1">
            <a:extLst>
              <a:ext uri="{FF2B5EF4-FFF2-40B4-BE49-F238E27FC236}">
                <a16:creationId xmlns:a16="http://schemas.microsoft.com/office/drawing/2014/main" id="{527109B3-C72C-E179-7B31-ADABB50A550E}"/>
              </a:ext>
            </a:extLst>
          </p:cNvPr>
          <p:cNvSpPr>
            <a:spLocks noGrp="1"/>
          </p:cNvSpPr>
          <p:nvPr>
            <p:ph type="ctrTitle"/>
          </p:nvPr>
        </p:nvSpPr>
        <p:spPr>
          <a:xfrm>
            <a:off x="1371600" y="923453"/>
            <a:ext cx="9144000" cy="2387600"/>
          </a:xfrm>
        </p:spPr>
        <p:txBody>
          <a:bodyPr anchor="ctr">
            <a:normAutofit/>
          </a:bodyPr>
          <a:lstStyle/>
          <a:p>
            <a:pPr algn="l"/>
            <a:r>
              <a:rPr lang="en-US" dirty="0"/>
              <a:t>Charlie Hatch’s </a:t>
            </a:r>
            <a:r>
              <a:rPr lang="en-US" dirty="0">
                <a:solidFill>
                  <a:schemeClr val="bg1"/>
                </a:solidFill>
              </a:rPr>
              <a:t>“</a:t>
            </a:r>
            <a:r>
              <a:rPr lang="en-US" dirty="0"/>
              <a:t>Fall</a:t>
            </a:r>
            <a:r>
              <a:rPr lang="en-US" dirty="0">
                <a:solidFill>
                  <a:schemeClr val="bg1"/>
                </a:solidFill>
              </a:rPr>
              <a:t>”</a:t>
            </a:r>
            <a:r>
              <a:rPr lang="en-US" dirty="0"/>
              <a:t>  Presentation- 2024</a:t>
            </a:r>
          </a:p>
        </p:txBody>
      </p:sp>
      <p:sp>
        <p:nvSpPr>
          <p:cNvPr id="3" name="Subtitle 2">
            <a:extLst>
              <a:ext uri="{FF2B5EF4-FFF2-40B4-BE49-F238E27FC236}">
                <a16:creationId xmlns:a16="http://schemas.microsoft.com/office/drawing/2014/main" id="{69D1F04A-7B86-AF2A-8585-ED14D54CBEEF}"/>
              </a:ext>
            </a:extLst>
          </p:cNvPr>
          <p:cNvSpPr>
            <a:spLocks noGrp="1"/>
          </p:cNvSpPr>
          <p:nvPr>
            <p:ph type="subTitle" idx="1"/>
          </p:nvPr>
        </p:nvSpPr>
        <p:spPr>
          <a:xfrm>
            <a:off x="1524000" y="3734435"/>
            <a:ext cx="9144000" cy="1655762"/>
          </a:xfrm>
        </p:spPr>
        <p:txBody>
          <a:bodyPr>
            <a:normAutofit/>
          </a:bodyPr>
          <a:lstStyle/>
          <a:p>
            <a:r>
              <a:rPr lang="en-US" dirty="0"/>
              <a:t>Presented to you by: Charlie Hatch</a:t>
            </a:r>
          </a:p>
          <a:p>
            <a:endParaRPr lang="en-US" dirty="0"/>
          </a:p>
          <a:p>
            <a:r>
              <a:rPr lang="en-US" sz="1600" dirty="0"/>
              <a:t>Before we start, here’s a question. how is this the fall term?</a:t>
            </a:r>
            <a:br>
              <a:rPr lang="en-US" sz="1600" dirty="0"/>
            </a:br>
            <a:r>
              <a:rPr lang="en-US" sz="1600" dirty="0"/>
              <a:t>I mean, Look at the weather</a:t>
            </a:r>
          </a:p>
        </p:txBody>
      </p:sp>
      <p:sp>
        <p:nvSpPr>
          <p:cNvPr id="11" name="Subtitle 2">
            <a:extLst>
              <a:ext uri="{FF2B5EF4-FFF2-40B4-BE49-F238E27FC236}">
                <a16:creationId xmlns:a16="http://schemas.microsoft.com/office/drawing/2014/main" id="{25783995-F588-9C64-9A39-CBF816CB3A2A}"/>
              </a:ext>
            </a:extLst>
          </p:cNvPr>
          <p:cNvSpPr txBox="1">
            <a:spLocks/>
          </p:cNvSpPr>
          <p:nvPr/>
        </p:nvSpPr>
        <p:spPr>
          <a:xfrm>
            <a:off x="4578036" y="5237479"/>
            <a:ext cx="3162677"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So, Just a second, let me fix that</a:t>
            </a:r>
          </a:p>
        </p:txBody>
      </p:sp>
      <p:sp>
        <p:nvSpPr>
          <p:cNvPr id="13" name="Subtitle 2">
            <a:extLst>
              <a:ext uri="{FF2B5EF4-FFF2-40B4-BE49-F238E27FC236}">
                <a16:creationId xmlns:a16="http://schemas.microsoft.com/office/drawing/2014/main" id="{7CF1E6DB-9C04-662B-395A-57C8581211E7}"/>
              </a:ext>
            </a:extLst>
          </p:cNvPr>
          <p:cNvSpPr txBox="1">
            <a:spLocks/>
          </p:cNvSpPr>
          <p:nvPr/>
        </p:nvSpPr>
        <p:spPr>
          <a:xfrm>
            <a:off x="4578036" y="5237479"/>
            <a:ext cx="1976673"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There, that’s better</a:t>
            </a:r>
          </a:p>
        </p:txBody>
      </p:sp>
      <p:pic>
        <p:nvPicPr>
          <p:cNvPr id="10" name="Picture 9" descr="A screen shot of a computer&#10;&#10;Description automatically generated">
            <a:extLst>
              <a:ext uri="{FF2B5EF4-FFF2-40B4-BE49-F238E27FC236}">
                <a16:creationId xmlns:a16="http://schemas.microsoft.com/office/drawing/2014/main" id="{D69428EA-B5FB-3914-F381-99E35D008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81" y="5347331"/>
            <a:ext cx="3415011" cy="1320529"/>
          </a:xfrm>
          <a:prstGeom prst="rect">
            <a:avLst/>
          </a:prstGeom>
        </p:spPr>
      </p:pic>
    </p:spTree>
    <p:extLst>
      <p:ext uri="{BB962C8B-B14F-4D97-AF65-F5344CB8AC3E}">
        <p14:creationId xmlns:p14="http://schemas.microsoft.com/office/powerpoint/2010/main" val="10663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iterate type="lt">
                                    <p:tmPct val="5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xEl>
                                              <p:pRg st="0" end="0"/>
                                            </p:txEl>
                                          </p:spTgt>
                                        </p:tgtEl>
                                      </p:cBhvr>
                                    </p:animEffect>
                                  </p:childTnLst>
                                </p:cTn>
                              </p:par>
                            </p:childTnLst>
                          </p:cTn>
                        </p:par>
                        <p:par>
                          <p:cTn id="19" fill="hold">
                            <p:stCondLst>
                              <p:cond delay="2400"/>
                            </p:stCondLst>
                            <p:childTnLst>
                              <p:par>
                                <p:cTn id="20" presetID="25" presetClass="entr" presetSubtype="0" fill="hold" grpId="0" nodeType="after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iterate type="lt">
                                    <p:tmPct val="0"/>
                                  </p:iterate>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 presetClass="exit" presetSubtype="0" fill="hold" grpId="1" nodeType="withEffect">
                                  <p:stCondLst>
                                    <p:cond delay="500"/>
                                  </p:stCondLst>
                                  <p:iterate type="lt">
                                    <p:tmAbs val="100"/>
                                  </p:iterate>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grpId="0" nodeType="withEffect">
                                  <p:stCondLst>
                                    <p:cond delay="500"/>
                                  </p:stCondLst>
                                  <p:iterate type="lt">
                                    <p:tmAbs val="100"/>
                                  </p:iterate>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4101"/>
                            </p:stCondLst>
                            <p:childTnLst>
                              <p:par>
                                <p:cTn id="40" presetID="1" presetClass="exit" presetSubtype="0" fill="hold" grpId="1" nodeType="afterEffect">
                                  <p:stCondLst>
                                    <p:cond delay="1000"/>
                                  </p:stCondLst>
                                  <p:iterate type="lt">
                                    <p:tmAbs val="100"/>
                                  </p:iterate>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1250"/>
                                  </p:stCondLst>
                                  <p:iterate type="lt">
                                    <p:tmAbs val="100"/>
                                  </p:iterate>
                                  <p:childTnLst>
                                    <p:set>
                                      <p:cBhvr>
                                        <p:cTn id="43" dur="1" fill="hold">
                                          <p:stCondLst>
                                            <p:cond delay="0"/>
                                          </p:stCondLst>
                                        </p:cTn>
                                        <p:tgtEl>
                                          <p:spTgt spid="13"/>
                                        </p:tgtEl>
                                        <p:attrNameLst>
                                          <p:attrName>style.visibility</p:attrName>
                                        </p:attrNameLst>
                                      </p:cBhvr>
                                      <p:to>
                                        <p:strVal val="visible"/>
                                      </p:to>
                                    </p:set>
                                  </p:childTnLst>
                                </p:cTn>
                              </p:par>
                              <p:par>
                                <p:cTn id="44" presetID="21" presetClass="entr" presetSubtype="1" fill="hold" nodeType="withEffect">
                                  <p:stCondLst>
                                    <p:cond delay="125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par>
                                <p:cTn id="47" presetID="21" presetClass="entr" presetSubtype="1" fill="hold" nodeType="withEffect">
                                  <p:stCondLst>
                                    <p:cond delay="150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nodeType="withEffect">
                                  <p:stCondLst>
                                    <p:cond delay="175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build="p"/>
      <p:bldP spid="11" grpId="0"/>
      <p:bldP spid="11" grpId="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1671</TotalTime>
  <Words>448</Words>
  <Application>Microsoft Office PowerPoint</Application>
  <PresentationFormat>Widescreen</PresentationFormat>
  <Paragraphs>33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3 things I learned in core</vt:lpstr>
      <vt:lpstr>3 Things I leaned in Tech</vt:lpstr>
      <vt:lpstr>Things I learned In Elective and Club</vt:lpstr>
      <vt:lpstr>Favorite Memory</vt:lpstr>
      <vt:lpstr>PowerPoint Presentation</vt:lpstr>
      <vt:lpstr>Charlie Hatch’s “Fall”  Presentation- 2024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Hatch</dc:creator>
  <cp:lastModifiedBy>Charlie Hatch</cp:lastModifiedBy>
  <cp:revision>26</cp:revision>
  <dcterms:created xsi:type="dcterms:W3CDTF">2024-12-14T22:39:55Z</dcterms:created>
  <dcterms:modified xsi:type="dcterms:W3CDTF">2024-12-17T22:04:54Z</dcterms:modified>
</cp:coreProperties>
</file>