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2024-12-15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B3F0-EDF8-D7B3-EF21-FAB2564B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B7D2-040C-4015-9C20-E9A76161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Charlie Hatch’s “Fall”  Presentation- 2024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9</cp:revision>
  <dcterms:created xsi:type="dcterms:W3CDTF">2024-12-14T22:39:55Z</dcterms:created>
  <dcterms:modified xsi:type="dcterms:W3CDTF">2024-12-16T00:49:38Z</dcterms:modified>
</cp:coreProperties>
</file>