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2" r:id="rId2"/>
    <p:sldId id="258" r:id="rId3"/>
    <p:sldId id="259" r:id="rId4"/>
    <p:sldId id="260" r:id="rId5"/>
    <p:sldId id="261" r:id="rId6"/>
    <p:sldId id="257" r:id="rId7"/>
    <p:sldId id="25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70AA"/>
    <a:srgbClr val="002080"/>
    <a:srgbClr val="000080"/>
    <a:srgbClr val="0A0A80"/>
    <a:srgbClr val="202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38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AB78C0-AC51-4711-A521-0C61D684AF09}" type="datetimeFigureOut">
              <a:rPr lang="en-US" smtClean="0"/>
              <a:t>12/18/2024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770136-C630-44A0-893B-B1E34C1600D7}" type="slidenum">
              <a:rPr lang="en-US" smtClean="0"/>
              <a:t>‹#›</a:t>
            </a:fld>
            <a:endParaRPr lang="en-US"/>
          </a:p>
        </p:txBody>
      </p:sp>
    </p:spTree>
    <p:extLst>
      <p:ext uri="{BB962C8B-B14F-4D97-AF65-F5344CB8AC3E}">
        <p14:creationId xmlns:p14="http://schemas.microsoft.com/office/powerpoint/2010/main" val="3720855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770136-C630-44A0-893B-B1E34C1600D7}" type="slidenum">
              <a:rPr lang="en-US" smtClean="0"/>
              <a:t>6</a:t>
            </a:fld>
            <a:endParaRPr lang="en-US"/>
          </a:p>
        </p:txBody>
      </p:sp>
    </p:spTree>
    <p:extLst>
      <p:ext uri="{BB962C8B-B14F-4D97-AF65-F5344CB8AC3E}">
        <p14:creationId xmlns:p14="http://schemas.microsoft.com/office/powerpoint/2010/main" val="3924901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FB469-0941-C8AB-7FD9-808DC5E6B8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203869-7D2E-27E7-4058-3A187BB379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373F61-D7EC-B2D5-A61A-C74E40FA5E19}"/>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54A7E08A-97E4-54F2-A1A4-31A343A63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042E7-8403-66ED-00E2-5D5786D40A96}"/>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2992543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D1A21-71CB-E8F3-AF55-FACD908EFE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634D39-AC3C-D5CE-EA72-40249DD924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C98A8-AA7F-CD04-2917-33715B2525BA}"/>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5EE9A57B-7CC3-C296-CDA5-3A47316C1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4B6F6-FEA2-38EE-A52F-F79EB3435B49}"/>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074351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7A8B15-E341-A6D7-C474-14F1E8081E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1A6853-A45A-C9F5-F155-DF91622CBC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F7763-35CC-16F6-A9CA-E818393E9849}"/>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F1971990-C71F-8D0F-4555-43B67048B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BF5C21-54E4-D5AD-64B7-67A7BDECB8A0}"/>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57849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A0A65-007A-7622-A401-F81BB22067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582BC4-295A-05A7-1183-C0B77B0598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7B5962-D6D4-A06D-9AC3-64F5654BD2B5}"/>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A4FBDCC0-ED8C-E45F-D59F-2A616F543D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72E43-3102-D9DF-8311-61CAB0E743DC}"/>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4180323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30AF-6677-D251-9563-46C34406CE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3ECA33-3A12-8BE9-C002-CB61447344D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10BA64-ACDD-4A9D-36C3-BFE6C07E4CF5}"/>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17609602-D8EB-8778-0305-D82808A24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60DEC2-717C-65EE-E679-217CC99A14E8}"/>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686580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868F-0EF8-B0A4-2468-39ED7106FA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29C129-4218-8D8B-85B0-38D9B53C11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7A323B-4D54-12DE-7230-0EC3D9D029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8E02C8-0994-67B7-EC29-CF02CEEB7A49}"/>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6" name="Footer Placeholder 5">
            <a:extLst>
              <a:ext uri="{FF2B5EF4-FFF2-40B4-BE49-F238E27FC236}">
                <a16:creationId xmlns:a16="http://schemas.microsoft.com/office/drawing/2014/main" id="{C3A18D2E-B630-0CC3-B8E8-05BE8FF988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D181DA-79C8-4D48-E571-0BD1E48869B7}"/>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1297638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0B99-1395-0C29-C631-1D0EFAB27D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20C074-0D0C-A9D1-2233-B679B1D079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442B5F-574B-57E3-5331-1BD640EFF1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A6ADCA-C7B1-D9C6-7AD4-0B5692F998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5C878C-935F-1454-9348-430D1FCE5E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72F588-56C9-64E2-ED1B-5C648D0565A9}"/>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8" name="Footer Placeholder 7">
            <a:extLst>
              <a:ext uri="{FF2B5EF4-FFF2-40B4-BE49-F238E27FC236}">
                <a16:creationId xmlns:a16="http://schemas.microsoft.com/office/drawing/2014/main" id="{E37AB151-2FE4-AB3C-3D11-333C7C544B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A7912B-F107-F4D7-B087-320D9B119831}"/>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1994497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70C6B-771A-A047-40B2-7FAC142571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DC0535-663B-E2D2-A505-0D6B642FE41D}"/>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4" name="Footer Placeholder 3">
            <a:extLst>
              <a:ext uri="{FF2B5EF4-FFF2-40B4-BE49-F238E27FC236}">
                <a16:creationId xmlns:a16="http://schemas.microsoft.com/office/drawing/2014/main" id="{F4153239-789C-A7A2-5C16-FB667DC353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1BE29A-03FD-21DF-55C2-83874987604F}"/>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48805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294AC9-EFCB-DAFA-D880-F17E3019B692}"/>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3" name="Footer Placeholder 2">
            <a:extLst>
              <a:ext uri="{FF2B5EF4-FFF2-40B4-BE49-F238E27FC236}">
                <a16:creationId xmlns:a16="http://schemas.microsoft.com/office/drawing/2014/main" id="{50365AC6-C763-B044-5D32-DC2FDA3AEF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038567-CBF3-848A-9BAC-A8CC439C8BCB}"/>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693967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B7A7-2C54-D5DB-5ACE-1DCB5F5251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6C0399-A2EC-9807-F9F5-4281AFF232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FDFF6D-C259-DA41-03F9-4BBAF73BD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E831AD-B7A2-3A07-91E7-540D0379D0EA}"/>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6" name="Footer Placeholder 5">
            <a:extLst>
              <a:ext uri="{FF2B5EF4-FFF2-40B4-BE49-F238E27FC236}">
                <a16:creationId xmlns:a16="http://schemas.microsoft.com/office/drawing/2014/main" id="{E7CCD81C-4EBF-7861-E6D3-5BC2009CF4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EF3C4-D539-D6FD-4825-7EFB33DC513A}"/>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88887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10E79-C78E-C1C7-3ABA-63992C8D5B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D5E86B-368D-50A0-DEE0-3215C6F6FA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0D268A-A4CB-BB22-F4C1-86B076AA9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96B7BC-BA95-92E6-0388-9C7AC7E68662}"/>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6" name="Footer Placeholder 5">
            <a:extLst>
              <a:ext uri="{FF2B5EF4-FFF2-40B4-BE49-F238E27FC236}">
                <a16:creationId xmlns:a16="http://schemas.microsoft.com/office/drawing/2014/main" id="{79B063C2-59D5-CC69-E325-88BA7D65E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5E01B-60E9-7D02-4794-C180E4661E61}"/>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474702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3C18E3-E99E-B99A-EF81-406DD95D83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40328D-DE6B-F348-6FEA-A320CC2D52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B4FE7F-C6B8-763C-83AA-4C7EC51043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7FC1C405-41D8-35AF-FFA5-17A965526E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62801C3-E6D6-26D8-19FF-8138728D57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53C830B-0D3D-4CA4-84B1-5C8736AD6E67}" type="slidenum">
              <a:rPr lang="en-US" smtClean="0"/>
              <a:t>‹#›</a:t>
            </a:fld>
            <a:endParaRPr lang="en-US"/>
          </a:p>
        </p:txBody>
      </p:sp>
    </p:spTree>
    <p:extLst>
      <p:ext uri="{BB962C8B-B14F-4D97-AF65-F5344CB8AC3E}">
        <p14:creationId xmlns:p14="http://schemas.microsoft.com/office/powerpoint/2010/main" val="1063887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824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alpha val="5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FB90-2435-ED02-A11A-9BC90248904B}"/>
              </a:ext>
            </a:extLst>
          </p:cNvPr>
          <p:cNvSpPr>
            <a:spLocks noGrp="1"/>
          </p:cNvSpPr>
          <p:nvPr>
            <p:ph type="title"/>
          </p:nvPr>
        </p:nvSpPr>
        <p:spPr/>
        <p:txBody>
          <a:bodyPr/>
          <a:lstStyle/>
          <a:p>
            <a:r>
              <a:rPr lang="en-US" dirty="0"/>
              <a:t>3 things I learned in core</a:t>
            </a:r>
          </a:p>
        </p:txBody>
      </p:sp>
      <p:sp>
        <p:nvSpPr>
          <p:cNvPr id="3" name="Content Placeholder 2">
            <a:extLst>
              <a:ext uri="{FF2B5EF4-FFF2-40B4-BE49-F238E27FC236}">
                <a16:creationId xmlns:a16="http://schemas.microsoft.com/office/drawing/2014/main" id="{5DDB6AE0-E1B6-9A8B-2B43-A3E689865942}"/>
              </a:ext>
            </a:extLst>
          </p:cNvPr>
          <p:cNvSpPr>
            <a:spLocks noGrp="1"/>
          </p:cNvSpPr>
          <p:nvPr>
            <p:ph idx="1"/>
          </p:nvPr>
        </p:nvSpPr>
        <p:spPr>
          <a:xfrm>
            <a:off x="838200" y="1825625"/>
            <a:ext cx="10515600" cy="2419804"/>
          </a:xfrm>
        </p:spPr>
        <p:txBody>
          <a:bodyPr/>
          <a:lstStyle/>
          <a:p>
            <a:r>
              <a:rPr lang="en-US" dirty="0"/>
              <a:t>Ways of dealing with sensory overload</a:t>
            </a:r>
          </a:p>
          <a:p>
            <a:pPr lvl="1"/>
            <a:r>
              <a:rPr lang="en-US" dirty="0"/>
              <a:t>No, I can’t think of them off the top of my head</a:t>
            </a:r>
          </a:p>
          <a:p>
            <a:r>
              <a:rPr lang="en-US" dirty="0"/>
              <a:t>More information on how your </a:t>
            </a:r>
            <a:r>
              <a:rPr lang="en-US" dirty="0" err="1"/>
              <a:t>behaviour</a:t>
            </a:r>
            <a:r>
              <a:rPr lang="en-US" dirty="0"/>
              <a:t> can affect being hired </a:t>
            </a:r>
            <a:r>
              <a:rPr lang="en-US" i="1" dirty="0"/>
              <a:t>and </a:t>
            </a:r>
            <a:r>
              <a:rPr lang="en-US" dirty="0"/>
              <a:t>promotions</a:t>
            </a:r>
          </a:p>
          <a:p>
            <a:r>
              <a:rPr lang="en-US" dirty="0"/>
              <a:t>Some other stuff</a:t>
            </a:r>
          </a:p>
        </p:txBody>
      </p:sp>
    </p:spTree>
    <p:extLst>
      <p:ext uri="{BB962C8B-B14F-4D97-AF65-F5344CB8AC3E}">
        <p14:creationId xmlns:p14="http://schemas.microsoft.com/office/powerpoint/2010/main" val="355439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5000" fill="hold" grpId="0" nodeType="afterEffect" p14:presetBounceEnd="75000">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14:bounceEnd="75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75000">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iterate type="lt">
                                        <p:tmPct val="2500"/>
                                      </p:iterate>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5" dur="1000" fill="hold"/>
                                            <p:tgtEl>
                                              <p:spTgt spid="3">
                                                <p:txEl>
                                                  <p:pRg st="0" end="0"/>
                                                </p:txEl>
                                              </p:spTgt>
                                            </p:tgtEl>
                                            <p:attrNameLst>
                                              <p:attrName>ppt_h</p:attrName>
                                            </p:attrNameLst>
                                          </p:cBhvr>
                                          <p:tavLst>
                                            <p:tav tm="0">
                                              <p:val>
                                                <p:strVal val="#ppt_h"/>
                                              </p:val>
                                            </p:tav>
                                            <p:tav tm="100000">
                                              <p:val>
                                                <p:strVal val="#ppt_h"/>
                                              </p:val>
                                            </p:tav>
                                          </p:tavLst>
                                        </p:anim>
                                      </p:childTnLst>
                                    </p:cTn>
                                  </p:par>
                                  <p:par>
                                    <p:cTn id="16" presetID="45" presetClass="entr" presetSubtype="0" fill="hold" grpId="0" nodeType="withEffect">
                                      <p:stCondLst>
                                        <p:cond delay="100"/>
                                      </p:stCondLst>
                                      <p:iterate type="lt">
                                        <p:tmPct val="250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0" dur="1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iterate type="lt">
                                        <p:tmPct val="2500"/>
                                      </p:iterate>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7" dur="1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iterate type="lt">
                                        <p:tmPct val="2500"/>
                                      </p:iterate>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bldLvl="2"/>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5000"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iterate type="lt">
                                        <p:tmPct val="2500"/>
                                      </p:iterate>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5" dur="1000" fill="hold"/>
                                            <p:tgtEl>
                                              <p:spTgt spid="3">
                                                <p:txEl>
                                                  <p:pRg st="0" end="0"/>
                                                </p:txEl>
                                              </p:spTgt>
                                            </p:tgtEl>
                                            <p:attrNameLst>
                                              <p:attrName>ppt_h</p:attrName>
                                            </p:attrNameLst>
                                          </p:cBhvr>
                                          <p:tavLst>
                                            <p:tav tm="0">
                                              <p:val>
                                                <p:strVal val="#ppt_h"/>
                                              </p:val>
                                            </p:tav>
                                            <p:tav tm="100000">
                                              <p:val>
                                                <p:strVal val="#ppt_h"/>
                                              </p:val>
                                            </p:tav>
                                          </p:tavLst>
                                        </p:anim>
                                      </p:childTnLst>
                                    </p:cTn>
                                  </p:par>
                                  <p:par>
                                    <p:cTn id="16" presetID="45" presetClass="entr" presetSubtype="0" fill="hold" grpId="0" nodeType="withEffect">
                                      <p:stCondLst>
                                        <p:cond delay="100"/>
                                      </p:stCondLst>
                                      <p:iterate type="lt">
                                        <p:tmPct val="250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0" dur="1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iterate type="lt">
                                        <p:tmPct val="2500"/>
                                      </p:iterate>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7" dur="1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iterate type="lt">
                                        <p:tmPct val="2500"/>
                                      </p:iterate>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bldLvl="2"/>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56C43-3F52-6F00-4680-0C474A39A361}"/>
              </a:ext>
            </a:extLst>
          </p:cNvPr>
          <p:cNvSpPr>
            <a:spLocks noGrp="1"/>
          </p:cNvSpPr>
          <p:nvPr>
            <p:ph type="title"/>
          </p:nvPr>
        </p:nvSpPr>
        <p:spPr/>
        <p:txBody>
          <a:bodyPr/>
          <a:lstStyle/>
          <a:p>
            <a:r>
              <a:rPr lang="en-US" dirty="0"/>
              <a:t>3 Things I leaned in Tech</a:t>
            </a:r>
          </a:p>
        </p:txBody>
      </p:sp>
      <p:sp>
        <p:nvSpPr>
          <p:cNvPr id="3" name="Content Placeholder 2">
            <a:extLst>
              <a:ext uri="{FF2B5EF4-FFF2-40B4-BE49-F238E27FC236}">
                <a16:creationId xmlns:a16="http://schemas.microsoft.com/office/drawing/2014/main" id="{48BFF26D-D383-6B03-821A-DD5DE3E3D540}"/>
              </a:ext>
            </a:extLst>
          </p:cNvPr>
          <p:cNvSpPr>
            <a:spLocks noGrp="1"/>
          </p:cNvSpPr>
          <p:nvPr>
            <p:ph idx="1"/>
          </p:nvPr>
        </p:nvSpPr>
        <p:spPr/>
        <p:txBody>
          <a:bodyPr>
            <a:normAutofit/>
          </a:bodyPr>
          <a:lstStyle/>
          <a:p>
            <a:r>
              <a:rPr lang="en-US" dirty="0"/>
              <a:t>How to make a close button which requires a confirmation period, that way a </a:t>
            </a:r>
            <a:r>
              <a:rPr lang="en-US" dirty="0" err="1"/>
              <a:t>misclick</a:t>
            </a:r>
            <a:r>
              <a:rPr lang="en-US" dirty="0"/>
              <a:t> won’t make it just</a:t>
            </a:r>
          </a:p>
          <a:p>
            <a:pPr lvl="1"/>
            <a:r>
              <a:rPr lang="en-US" dirty="0"/>
              <a:t>My own invention</a:t>
            </a:r>
          </a:p>
          <a:p>
            <a:r>
              <a:rPr lang="en-US" dirty="0"/>
              <a:t>How to make multiple buttons be bonded to a single event</a:t>
            </a:r>
          </a:p>
          <a:p>
            <a:r>
              <a:rPr lang="en-US" dirty="0"/>
              <a:t>How to simplify certain parts</a:t>
            </a:r>
          </a:p>
          <a:p>
            <a:pPr lvl="1"/>
            <a:r>
              <a:rPr lang="en-US" dirty="0"/>
              <a:t>And find out that apparently mine was one of the most simplified ones without utilizing more complex </a:t>
            </a:r>
            <a:r>
              <a:rPr lang="en-US" dirty="0" err="1"/>
              <a:t>behaviours</a:t>
            </a:r>
            <a:r>
              <a:rPr lang="en-US" dirty="0"/>
              <a:t>. Best part though?</a:t>
            </a:r>
          </a:p>
          <a:p>
            <a:pPr lvl="2"/>
            <a:r>
              <a:rPr lang="en-US" dirty="0"/>
              <a:t>It’s modular</a:t>
            </a:r>
          </a:p>
          <a:p>
            <a:pPr lvl="2"/>
            <a:r>
              <a:rPr lang="en-US" dirty="0"/>
              <a:t>Highly future proof, with plans to make it better-er</a:t>
            </a:r>
          </a:p>
          <a:p>
            <a:pPr lvl="2"/>
            <a:r>
              <a:rPr lang="en-US" dirty="0"/>
              <a:t>Expandable to possibly make other parts smaller (albeit making it longer)</a:t>
            </a:r>
          </a:p>
        </p:txBody>
      </p:sp>
      <p:sp>
        <p:nvSpPr>
          <p:cNvPr id="4" name="TextBox 3">
            <a:extLst>
              <a:ext uri="{FF2B5EF4-FFF2-40B4-BE49-F238E27FC236}">
                <a16:creationId xmlns:a16="http://schemas.microsoft.com/office/drawing/2014/main" id="{AFDD0DBE-45C9-3E5C-659E-65306EBFCDB6}"/>
              </a:ext>
            </a:extLst>
          </p:cNvPr>
          <p:cNvSpPr txBox="1"/>
          <p:nvPr/>
        </p:nvSpPr>
        <p:spPr>
          <a:xfrm>
            <a:off x="6781799" y="2155373"/>
            <a:ext cx="2449287" cy="523220"/>
          </a:xfrm>
          <a:prstGeom prst="rect">
            <a:avLst/>
          </a:prstGeom>
          <a:noFill/>
        </p:spPr>
        <p:txBody>
          <a:bodyPr wrap="square" rtlCol="0">
            <a:spAutoFit/>
          </a:bodyPr>
          <a:lstStyle/>
          <a:p>
            <a:r>
              <a:rPr lang="en-US" sz="2800" dirty="0"/>
              <a:t>… disappear</a:t>
            </a:r>
          </a:p>
        </p:txBody>
      </p:sp>
    </p:spTree>
    <p:extLst>
      <p:ext uri="{BB962C8B-B14F-4D97-AF65-F5344CB8AC3E}">
        <p14:creationId xmlns:p14="http://schemas.microsoft.com/office/powerpoint/2010/main" val="319225552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500"/>
                            </p:stCondLst>
                            <p:childTnLst>
                              <p:par>
                                <p:cTn id="19" presetID="10" presetClass="entr" presetSubtype="0" fill="hold" grpId="0" nodeType="afterEffect">
                                  <p:stCondLst>
                                    <p:cond delay="50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par>
                                <p:cTn id="22" presetID="1" presetClass="exit" presetSubtype="0" fill="hold" grpId="1" nodeType="withEffect">
                                  <p:stCondLst>
                                    <p:cond delay="250"/>
                                  </p:stCondLst>
                                  <p:childTnLst>
                                    <p:set>
                                      <p:cBhvr>
                                        <p:cTn id="23" dur="1" fill="hold">
                                          <p:stCondLst>
                                            <p:cond delay="0"/>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500"/>
                                        <p:tgtEl>
                                          <p:spTgt spid="3">
                                            <p:txEl>
                                              <p:pRg st="4" end="4"/>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500"/>
                                        <p:tgtEl>
                                          <p:spTgt spid="3">
                                            <p:txEl>
                                              <p:pRg st="5" end="5"/>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bldLvl="2"/>
      <p:bldP spid="4" grpId="0"/>
      <p:bldP spid="4"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74F0F-BCE0-C344-272B-EEB4B64485F8}"/>
              </a:ext>
            </a:extLst>
          </p:cNvPr>
          <p:cNvSpPr>
            <a:spLocks noGrp="1"/>
          </p:cNvSpPr>
          <p:nvPr>
            <p:ph type="title"/>
          </p:nvPr>
        </p:nvSpPr>
        <p:spPr/>
        <p:txBody>
          <a:bodyPr/>
          <a:lstStyle/>
          <a:p>
            <a:r>
              <a:rPr lang="en-US" dirty="0"/>
              <a:t>Things I learned In Elective and Club</a:t>
            </a:r>
          </a:p>
        </p:txBody>
      </p:sp>
      <p:sp>
        <p:nvSpPr>
          <p:cNvPr id="3" name="Content Placeholder 2">
            <a:extLst>
              <a:ext uri="{FF2B5EF4-FFF2-40B4-BE49-F238E27FC236}">
                <a16:creationId xmlns:a16="http://schemas.microsoft.com/office/drawing/2014/main" id="{4DEC9DDD-99B0-3552-CB06-7A30196E7115}"/>
              </a:ext>
            </a:extLst>
          </p:cNvPr>
          <p:cNvSpPr>
            <a:spLocks noGrp="1"/>
          </p:cNvSpPr>
          <p:nvPr>
            <p:ph idx="1"/>
          </p:nvPr>
        </p:nvSpPr>
        <p:spPr/>
        <p:txBody>
          <a:bodyPr>
            <a:normAutofit fontScale="92500" lnSpcReduction="10000"/>
          </a:bodyPr>
          <a:lstStyle/>
          <a:p>
            <a:r>
              <a:rPr lang="en-US" dirty="0"/>
              <a:t>In elective (leadership), I learned a good amount about what makes good leaders, well, good leaders. It filled in a good amount of blanks, and confirmed my intuition</a:t>
            </a:r>
          </a:p>
          <a:p>
            <a:r>
              <a:rPr lang="en-US" dirty="0"/>
              <a:t>In gaming club, I found out (I have always suspected, but never had a situation that it could be tested) that even if it’s a game you don’t care for, if you play it with someone who you get along with, it can be fun. Even if you probably won’t play it alone, nor with multiplayer. But, it was playing the game </a:t>
            </a:r>
            <a:r>
              <a:rPr lang="en-US" i="1" dirty="0"/>
              <a:t>with them</a:t>
            </a:r>
            <a:r>
              <a:rPr lang="en-US" dirty="0"/>
              <a:t> that made it fun. And, I have an example! Wanna See?</a:t>
            </a:r>
          </a:p>
          <a:p>
            <a:pPr lvl="1"/>
            <a:r>
              <a:rPr lang="en-US" dirty="0"/>
              <a:t>Smash Bro’s with CJ. Don’t care for it (it’s alright, but not worth buying to me), but we had a lot of fun.</a:t>
            </a:r>
          </a:p>
          <a:p>
            <a:pPr lvl="1"/>
            <a:r>
              <a:rPr lang="en-US" dirty="0"/>
              <a:t>Basketball (I do not like sports, don’t like playing sports, </a:t>
            </a:r>
            <a:r>
              <a:rPr lang="en-US" dirty="0" err="1"/>
              <a:t>ect</a:t>
            </a:r>
            <a:r>
              <a:rPr lang="en-US" dirty="0"/>
              <a:t>. But with a friend, I actually had fun!)</a:t>
            </a:r>
          </a:p>
        </p:txBody>
      </p:sp>
    </p:spTree>
    <p:extLst>
      <p:ext uri="{BB962C8B-B14F-4D97-AF65-F5344CB8AC3E}">
        <p14:creationId xmlns:p14="http://schemas.microsoft.com/office/powerpoint/2010/main" val="1881356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par>
                                <p:cTn id="18" presetID="21" presetClass="entr" presetSubtype="1" fill="hold" grpId="0" nodeType="withEffect">
                                  <p:stCondLst>
                                    <p:cond delay="500"/>
                                  </p:stCondLst>
                                  <p:iterate type="wd">
                                    <p:tmPct val="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heel(1)">
                                      <p:cBhvr>
                                        <p:cTn id="20" dur="2000"/>
                                        <p:tgtEl>
                                          <p:spTgt spid="3">
                                            <p:txEl>
                                              <p:pRg st="2" end="2"/>
                                            </p:txEl>
                                          </p:spTgt>
                                        </p:tgtEl>
                                      </p:cBhvr>
                                    </p:animEffect>
                                  </p:childTnLst>
                                </p:cTn>
                              </p:par>
                              <p:par>
                                <p:cTn id="21" presetID="21" presetClass="entr" presetSubtype="1" fill="hold" grpId="0" nodeType="withEffect">
                                  <p:stCondLst>
                                    <p:cond delay="1000"/>
                                  </p:stCondLst>
                                  <p:iterate type="wd">
                                    <p:tmPct val="0"/>
                                  </p:iterate>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heel(1)">
                                      <p:cBhvr>
                                        <p:cTn id="23"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59023-2062-5A41-AB8B-D4E6651385F7}"/>
              </a:ext>
            </a:extLst>
          </p:cNvPr>
          <p:cNvSpPr>
            <a:spLocks noGrp="1"/>
          </p:cNvSpPr>
          <p:nvPr>
            <p:ph type="title"/>
          </p:nvPr>
        </p:nvSpPr>
        <p:spPr/>
        <p:txBody>
          <a:bodyPr/>
          <a:lstStyle/>
          <a:p>
            <a:r>
              <a:rPr lang="en-US" dirty="0"/>
              <a:t>Favorite Memory</a:t>
            </a:r>
          </a:p>
        </p:txBody>
      </p:sp>
      <p:sp>
        <p:nvSpPr>
          <p:cNvPr id="3" name="Content Placeholder 2">
            <a:extLst>
              <a:ext uri="{FF2B5EF4-FFF2-40B4-BE49-F238E27FC236}">
                <a16:creationId xmlns:a16="http://schemas.microsoft.com/office/drawing/2014/main" id="{CDFA5D9C-9080-DF76-B382-0B5E04CE9357}"/>
              </a:ext>
            </a:extLst>
          </p:cNvPr>
          <p:cNvSpPr>
            <a:spLocks noGrp="1"/>
          </p:cNvSpPr>
          <p:nvPr>
            <p:ph idx="1"/>
          </p:nvPr>
        </p:nvSpPr>
        <p:spPr/>
        <p:txBody>
          <a:bodyPr>
            <a:normAutofit/>
          </a:bodyPr>
          <a:lstStyle/>
          <a:p>
            <a:pPr marL="0" indent="0">
              <a:buNone/>
            </a:pPr>
            <a:r>
              <a:rPr lang="en-US" dirty="0"/>
              <a:t>Kinda hard to choose, and worse, the one I would want to put is so detailed that I can’t do it</a:t>
            </a:r>
          </a:p>
          <a:p>
            <a:pPr marL="0" indent="0">
              <a:buNone/>
            </a:pPr>
            <a:endParaRPr lang="en-US" dirty="0"/>
          </a:p>
          <a:p>
            <a:pPr marL="0" indent="0">
              <a:buNone/>
            </a:pPr>
            <a:r>
              <a:rPr lang="en-US" dirty="0"/>
              <a:t>So, I’ll go with probably my second favorite: playing games with Husam in gaming club.</a:t>
            </a:r>
          </a:p>
        </p:txBody>
      </p:sp>
    </p:spTree>
    <p:extLst>
      <p:ext uri="{BB962C8B-B14F-4D97-AF65-F5344CB8AC3E}">
        <p14:creationId xmlns:p14="http://schemas.microsoft.com/office/powerpoint/2010/main" val="17334848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C6B89F3-FF68-43AA-C284-B38BA9ECD61A}"/>
              </a:ext>
            </a:extLst>
          </p:cNvPr>
          <p:cNvSpPr/>
          <p:nvPr/>
        </p:nvSpPr>
        <p:spPr>
          <a:xfrm>
            <a:off x="0" y="0"/>
            <a:ext cx="12192000" cy="12094029"/>
          </a:xfrm>
          <a:prstGeom prst="rect">
            <a:avLst/>
          </a:prstGeom>
          <a:solidFill>
            <a:srgbClr val="1070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screen with a qr code&#10;&#10;Description automatically generated">
            <a:extLst>
              <a:ext uri="{FF2B5EF4-FFF2-40B4-BE49-F238E27FC236}">
                <a16:creationId xmlns:a16="http://schemas.microsoft.com/office/drawing/2014/main" id="{52972815-2494-247C-4517-E11AA7FBD847}"/>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2707539" y="1513114"/>
            <a:ext cx="6142938" cy="4238314"/>
          </a:xfrm>
          <a:prstGeom prst="rect">
            <a:avLst/>
          </a:prstGeom>
        </p:spPr>
      </p:pic>
    </p:spTree>
    <p:extLst>
      <p:ext uri="{BB962C8B-B14F-4D97-AF65-F5344CB8AC3E}">
        <p14:creationId xmlns:p14="http://schemas.microsoft.com/office/powerpoint/2010/main" val="199086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0635BA5E-2DE7-9556-723B-3955ED235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94" y="4844716"/>
            <a:ext cx="3218988" cy="1823144"/>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E801DF70-E28F-534A-970C-F511316DB8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0431" y="59566"/>
            <a:ext cx="3427693" cy="1881529"/>
          </a:xfrm>
          <a:prstGeom prst="rect">
            <a:avLst/>
          </a:prstGeom>
        </p:spPr>
      </p:pic>
      <p:sp>
        <p:nvSpPr>
          <p:cNvPr id="4" name="Title 1">
            <a:extLst>
              <a:ext uri="{FF2B5EF4-FFF2-40B4-BE49-F238E27FC236}">
                <a16:creationId xmlns:a16="http://schemas.microsoft.com/office/drawing/2014/main" id="{267E1E79-3036-28CA-771D-53FF009B0802}"/>
              </a:ext>
            </a:extLst>
          </p:cNvPr>
          <p:cNvSpPr txBox="1">
            <a:spLocks/>
          </p:cNvSpPr>
          <p:nvPr/>
        </p:nvSpPr>
        <p:spPr>
          <a:xfrm>
            <a:off x="1371600" y="923453"/>
            <a:ext cx="9144000" cy="23876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solidFill>
                  <a:srgbClr val="FF0000"/>
                </a:solidFill>
              </a:rPr>
              <a:t>Charlie Hatch’s “Fall” Presentation- 2024</a:t>
            </a:r>
          </a:p>
        </p:txBody>
      </p:sp>
      <p:sp>
        <p:nvSpPr>
          <p:cNvPr id="2" name="Title 1">
            <a:extLst>
              <a:ext uri="{FF2B5EF4-FFF2-40B4-BE49-F238E27FC236}">
                <a16:creationId xmlns:a16="http://schemas.microsoft.com/office/drawing/2014/main" id="{527109B3-C72C-E179-7B31-ADABB50A550E}"/>
              </a:ext>
            </a:extLst>
          </p:cNvPr>
          <p:cNvSpPr>
            <a:spLocks noGrp="1"/>
          </p:cNvSpPr>
          <p:nvPr>
            <p:ph type="ctrTitle"/>
          </p:nvPr>
        </p:nvSpPr>
        <p:spPr>
          <a:xfrm>
            <a:off x="1371600" y="923453"/>
            <a:ext cx="9144000" cy="2387600"/>
          </a:xfrm>
        </p:spPr>
        <p:txBody>
          <a:bodyPr anchor="ctr">
            <a:normAutofit/>
          </a:bodyPr>
          <a:lstStyle/>
          <a:p>
            <a:pPr algn="l"/>
            <a:r>
              <a:rPr lang="en-US" dirty="0"/>
              <a:t>Charlie Hatch’s </a:t>
            </a:r>
            <a:r>
              <a:rPr lang="en-US" dirty="0">
                <a:solidFill>
                  <a:schemeClr val="bg1"/>
                </a:solidFill>
              </a:rPr>
              <a:t>“</a:t>
            </a:r>
            <a:r>
              <a:rPr lang="en-US" dirty="0"/>
              <a:t>Fall</a:t>
            </a:r>
            <a:r>
              <a:rPr lang="en-US" dirty="0">
                <a:solidFill>
                  <a:schemeClr val="bg1"/>
                </a:solidFill>
              </a:rPr>
              <a:t>”</a:t>
            </a:r>
            <a:r>
              <a:rPr lang="en-US" dirty="0"/>
              <a:t>  Presentation- 2024</a:t>
            </a:r>
          </a:p>
        </p:txBody>
      </p:sp>
      <p:sp>
        <p:nvSpPr>
          <p:cNvPr id="3" name="Subtitle 2">
            <a:extLst>
              <a:ext uri="{FF2B5EF4-FFF2-40B4-BE49-F238E27FC236}">
                <a16:creationId xmlns:a16="http://schemas.microsoft.com/office/drawing/2014/main" id="{69D1F04A-7B86-AF2A-8585-ED14D54CBEEF}"/>
              </a:ext>
            </a:extLst>
          </p:cNvPr>
          <p:cNvSpPr>
            <a:spLocks noGrp="1"/>
          </p:cNvSpPr>
          <p:nvPr>
            <p:ph type="subTitle" idx="1"/>
          </p:nvPr>
        </p:nvSpPr>
        <p:spPr>
          <a:xfrm>
            <a:off x="1524000" y="3734435"/>
            <a:ext cx="9144000" cy="1655762"/>
          </a:xfrm>
        </p:spPr>
        <p:txBody>
          <a:bodyPr>
            <a:normAutofit/>
          </a:bodyPr>
          <a:lstStyle/>
          <a:p>
            <a:r>
              <a:rPr lang="en-US" dirty="0"/>
              <a:t>Presented to you by: Charlie Hatch</a:t>
            </a:r>
          </a:p>
          <a:p>
            <a:endParaRPr lang="en-US" dirty="0"/>
          </a:p>
          <a:p>
            <a:r>
              <a:rPr lang="en-US" sz="1600" dirty="0"/>
              <a:t>Before we start, here’s a question. how is this the fall term?</a:t>
            </a:r>
            <a:br>
              <a:rPr lang="en-US" sz="1600" dirty="0"/>
            </a:br>
            <a:r>
              <a:rPr lang="en-US" sz="1600" dirty="0"/>
              <a:t>I mean, Look at the weather</a:t>
            </a:r>
          </a:p>
        </p:txBody>
      </p:sp>
      <p:sp>
        <p:nvSpPr>
          <p:cNvPr id="11" name="Subtitle 2">
            <a:extLst>
              <a:ext uri="{FF2B5EF4-FFF2-40B4-BE49-F238E27FC236}">
                <a16:creationId xmlns:a16="http://schemas.microsoft.com/office/drawing/2014/main" id="{25783995-F588-9C64-9A39-CBF816CB3A2A}"/>
              </a:ext>
            </a:extLst>
          </p:cNvPr>
          <p:cNvSpPr txBox="1">
            <a:spLocks/>
          </p:cNvSpPr>
          <p:nvPr/>
        </p:nvSpPr>
        <p:spPr>
          <a:xfrm>
            <a:off x="4578036" y="5237479"/>
            <a:ext cx="3162677" cy="30543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t>So, Just a second, let me fix that</a:t>
            </a:r>
          </a:p>
        </p:txBody>
      </p:sp>
      <p:sp>
        <p:nvSpPr>
          <p:cNvPr id="13" name="Subtitle 2">
            <a:extLst>
              <a:ext uri="{FF2B5EF4-FFF2-40B4-BE49-F238E27FC236}">
                <a16:creationId xmlns:a16="http://schemas.microsoft.com/office/drawing/2014/main" id="{7CF1E6DB-9C04-662B-395A-57C8581211E7}"/>
              </a:ext>
            </a:extLst>
          </p:cNvPr>
          <p:cNvSpPr txBox="1">
            <a:spLocks/>
          </p:cNvSpPr>
          <p:nvPr/>
        </p:nvSpPr>
        <p:spPr>
          <a:xfrm>
            <a:off x="4578036" y="5237479"/>
            <a:ext cx="1976673" cy="30543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t>There, that’s better</a:t>
            </a:r>
          </a:p>
        </p:txBody>
      </p:sp>
      <p:pic>
        <p:nvPicPr>
          <p:cNvPr id="10" name="Picture 9" descr="A screen shot of a computer&#10;&#10;Description automatically generated">
            <a:extLst>
              <a:ext uri="{FF2B5EF4-FFF2-40B4-BE49-F238E27FC236}">
                <a16:creationId xmlns:a16="http://schemas.microsoft.com/office/drawing/2014/main" id="{D69428EA-B5FB-3914-F381-99E35D0083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4981" y="5347331"/>
            <a:ext cx="3415011" cy="1320529"/>
          </a:xfrm>
          <a:prstGeom prst="rect">
            <a:avLst/>
          </a:prstGeom>
        </p:spPr>
      </p:pic>
    </p:spTree>
    <p:extLst>
      <p:ext uri="{BB962C8B-B14F-4D97-AF65-F5344CB8AC3E}">
        <p14:creationId xmlns:p14="http://schemas.microsoft.com/office/powerpoint/2010/main" val="106631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5" presetClass="entr" presetSubtype="0" fill="hold" grpId="0" nodeType="clickEffect">
                                  <p:stCondLst>
                                    <p:cond delay="0"/>
                                  </p:stCondLst>
                                  <p:iterate type="lt">
                                    <p:tmPct val="5000"/>
                                  </p:iterate>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4"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3">
                                            <p:txEl>
                                              <p:pRg st="0" end="0"/>
                                            </p:txEl>
                                          </p:spTgt>
                                        </p:tgtEl>
                                      </p:cBhvr>
                                    </p:animEffect>
                                  </p:childTnLst>
                                </p:cTn>
                              </p:par>
                            </p:childTnLst>
                          </p:cTn>
                        </p:par>
                        <p:par>
                          <p:cTn id="19" fill="hold">
                            <p:stCondLst>
                              <p:cond delay="2400"/>
                            </p:stCondLst>
                            <p:childTnLst>
                              <p:par>
                                <p:cTn id="20" presetID="25" presetClass="entr" presetSubtype="0" fill="hold" grpId="0" nodeType="afterEffect">
                                  <p:stCondLst>
                                    <p:cond delay="25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25"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iterate type="lt">
                                    <p:tmPct val="0"/>
                                  </p:iterate>
                                  <p:childTnLst>
                                    <p:set>
                                      <p:cBhvr>
                                        <p:cTn id="33" dur="1" fill="hold">
                                          <p:stCondLst>
                                            <p:cond delay="0"/>
                                          </p:stCondLst>
                                        </p:cTn>
                                        <p:tgtEl>
                                          <p:spTgt spid="11"/>
                                        </p:tgtEl>
                                        <p:attrNameLst>
                                          <p:attrName>style.visibility</p:attrName>
                                        </p:attrNameLst>
                                      </p:cBhvr>
                                      <p:to>
                                        <p:strVal val="visible"/>
                                      </p:to>
                                    </p:set>
                                    <p:animEffect transition="in" filter="barn(inVertical)">
                                      <p:cBhvr>
                                        <p:cTn id="34" dur="500"/>
                                        <p:tgtEl>
                                          <p:spTgt spid="11"/>
                                        </p:tgtEl>
                                      </p:cBhvr>
                                    </p:animEffect>
                                  </p:childTnLst>
                                </p:cTn>
                              </p:par>
                              <p:par>
                                <p:cTn id="35" presetID="1" presetClass="exit" presetSubtype="0" fill="hold" grpId="1" nodeType="withEffect">
                                  <p:stCondLst>
                                    <p:cond delay="500"/>
                                  </p:stCondLst>
                                  <p:iterate type="lt">
                                    <p:tmAbs val="100"/>
                                  </p:iterate>
                                  <p:childTnLst>
                                    <p:set>
                                      <p:cBhvr>
                                        <p:cTn id="36" dur="1" fill="hold">
                                          <p:stCondLst>
                                            <p:cond delay="0"/>
                                          </p:stCondLst>
                                        </p:cTn>
                                        <p:tgtEl>
                                          <p:spTgt spid="2"/>
                                        </p:tgtEl>
                                        <p:attrNameLst>
                                          <p:attrName>style.visibility</p:attrName>
                                        </p:attrNameLst>
                                      </p:cBhvr>
                                      <p:to>
                                        <p:strVal val="hidden"/>
                                      </p:to>
                                    </p:set>
                                  </p:childTnLst>
                                </p:cTn>
                              </p:par>
                              <p:par>
                                <p:cTn id="37" presetID="1" presetClass="entr" presetSubtype="0" fill="hold" grpId="0" nodeType="withEffect">
                                  <p:stCondLst>
                                    <p:cond delay="500"/>
                                  </p:stCondLst>
                                  <p:iterate type="lt">
                                    <p:tmAbs val="100"/>
                                  </p:iterate>
                                  <p:childTnLst>
                                    <p:set>
                                      <p:cBhvr>
                                        <p:cTn id="38" dur="1" fill="hold">
                                          <p:stCondLst>
                                            <p:cond delay="0"/>
                                          </p:stCondLst>
                                        </p:cTn>
                                        <p:tgtEl>
                                          <p:spTgt spid="4"/>
                                        </p:tgtEl>
                                        <p:attrNameLst>
                                          <p:attrName>style.visibility</p:attrName>
                                        </p:attrNameLst>
                                      </p:cBhvr>
                                      <p:to>
                                        <p:strVal val="visible"/>
                                      </p:to>
                                    </p:set>
                                  </p:childTnLst>
                                </p:cTn>
                              </p:par>
                            </p:childTnLst>
                          </p:cTn>
                        </p:par>
                        <p:par>
                          <p:cTn id="39" fill="hold">
                            <p:stCondLst>
                              <p:cond delay="4101"/>
                            </p:stCondLst>
                            <p:childTnLst>
                              <p:par>
                                <p:cTn id="40" presetID="1" presetClass="exit" presetSubtype="0" fill="hold" grpId="1" nodeType="afterEffect">
                                  <p:stCondLst>
                                    <p:cond delay="1000"/>
                                  </p:stCondLst>
                                  <p:iterate type="lt">
                                    <p:tmAbs val="100"/>
                                  </p:iterate>
                                  <p:childTnLst>
                                    <p:set>
                                      <p:cBhvr>
                                        <p:cTn id="41" dur="1" fill="hold">
                                          <p:stCondLst>
                                            <p:cond delay="0"/>
                                          </p:stCondLst>
                                        </p:cTn>
                                        <p:tgtEl>
                                          <p:spTgt spid="11"/>
                                        </p:tgtEl>
                                        <p:attrNameLst>
                                          <p:attrName>style.visibility</p:attrName>
                                        </p:attrNameLst>
                                      </p:cBhvr>
                                      <p:to>
                                        <p:strVal val="hidden"/>
                                      </p:to>
                                    </p:set>
                                  </p:childTnLst>
                                </p:cTn>
                              </p:par>
                              <p:par>
                                <p:cTn id="42" presetID="1" presetClass="entr" presetSubtype="0" fill="hold" grpId="0" nodeType="withEffect">
                                  <p:stCondLst>
                                    <p:cond delay="1250"/>
                                  </p:stCondLst>
                                  <p:iterate type="lt">
                                    <p:tmAbs val="100"/>
                                  </p:iterate>
                                  <p:childTnLst>
                                    <p:set>
                                      <p:cBhvr>
                                        <p:cTn id="43" dur="1" fill="hold">
                                          <p:stCondLst>
                                            <p:cond delay="0"/>
                                          </p:stCondLst>
                                        </p:cTn>
                                        <p:tgtEl>
                                          <p:spTgt spid="13"/>
                                        </p:tgtEl>
                                        <p:attrNameLst>
                                          <p:attrName>style.visibility</p:attrName>
                                        </p:attrNameLst>
                                      </p:cBhvr>
                                      <p:to>
                                        <p:strVal val="visible"/>
                                      </p:to>
                                    </p:set>
                                  </p:childTnLst>
                                </p:cTn>
                              </p:par>
                              <p:par>
                                <p:cTn id="44" presetID="21" presetClass="entr" presetSubtype="1" fill="hold" nodeType="withEffect">
                                  <p:stCondLst>
                                    <p:cond delay="1250"/>
                                  </p:stCondLst>
                                  <p:childTnLst>
                                    <p:set>
                                      <p:cBhvr>
                                        <p:cTn id="45" dur="1" fill="hold">
                                          <p:stCondLst>
                                            <p:cond delay="0"/>
                                          </p:stCondLst>
                                        </p:cTn>
                                        <p:tgtEl>
                                          <p:spTgt spid="6"/>
                                        </p:tgtEl>
                                        <p:attrNameLst>
                                          <p:attrName>style.visibility</p:attrName>
                                        </p:attrNameLst>
                                      </p:cBhvr>
                                      <p:to>
                                        <p:strVal val="visible"/>
                                      </p:to>
                                    </p:set>
                                    <p:animEffect transition="in" filter="wheel(1)">
                                      <p:cBhvr>
                                        <p:cTn id="46" dur="2000"/>
                                        <p:tgtEl>
                                          <p:spTgt spid="6"/>
                                        </p:tgtEl>
                                      </p:cBhvr>
                                    </p:animEffect>
                                  </p:childTnLst>
                                </p:cTn>
                              </p:par>
                              <p:par>
                                <p:cTn id="47" presetID="21" presetClass="entr" presetSubtype="1" fill="hold" nodeType="withEffect">
                                  <p:stCondLst>
                                    <p:cond delay="1500"/>
                                  </p:stCondLst>
                                  <p:childTnLst>
                                    <p:set>
                                      <p:cBhvr>
                                        <p:cTn id="48" dur="1" fill="hold">
                                          <p:stCondLst>
                                            <p:cond delay="0"/>
                                          </p:stCondLst>
                                        </p:cTn>
                                        <p:tgtEl>
                                          <p:spTgt spid="8"/>
                                        </p:tgtEl>
                                        <p:attrNameLst>
                                          <p:attrName>style.visibility</p:attrName>
                                        </p:attrNameLst>
                                      </p:cBhvr>
                                      <p:to>
                                        <p:strVal val="visible"/>
                                      </p:to>
                                    </p:set>
                                    <p:animEffect transition="in" filter="wheel(1)">
                                      <p:cBhvr>
                                        <p:cTn id="49" dur="2000"/>
                                        <p:tgtEl>
                                          <p:spTgt spid="8"/>
                                        </p:tgtEl>
                                      </p:cBhvr>
                                    </p:animEffect>
                                  </p:childTnLst>
                                </p:cTn>
                              </p:par>
                              <p:par>
                                <p:cTn id="50" presetID="21" presetClass="entr" presetSubtype="1" fill="hold" nodeType="withEffect">
                                  <p:stCondLst>
                                    <p:cond delay="1750"/>
                                  </p:stCondLst>
                                  <p:childTnLst>
                                    <p:set>
                                      <p:cBhvr>
                                        <p:cTn id="51" dur="1" fill="hold">
                                          <p:stCondLst>
                                            <p:cond delay="0"/>
                                          </p:stCondLst>
                                        </p:cTn>
                                        <p:tgtEl>
                                          <p:spTgt spid="10"/>
                                        </p:tgtEl>
                                        <p:attrNameLst>
                                          <p:attrName>style.visibility</p:attrName>
                                        </p:attrNameLst>
                                      </p:cBhvr>
                                      <p:to>
                                        <p:strVal val="visible"/>
                                      </p:to>
                                    </p:set>
                                    <p:animEffect transition="in" filter="wheel(1)">
                                      <p:cBhvr>
                                        <p:cTn id="5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2" grpId="1"/>
      <p:bldP spid="3" grpId="0" build="p"/>
      <p:bldP spid="11" grpId="0"/>
      <p:bldP spid="11" grpId="1"/>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1736</TotalTime>
  <Words>420</Words>
  <Application>Microsoft Office PowerPoint</Application>
  <PresentationFormat>Widescreen</PresentationFormat>
  <Paragraphs>32</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PowerPoint Presentation</vt:lpstr>
      <vt:lpstr>3 things I learned in core</vt:lpstr>
      <vt:lpstr>3 Things I leaned in Tech</vt:lpstr>
      <vt:lpstr>Things I learned In Elective and Club</vt:lpstr>
      <vt:lpstr>Favorite Memory</vt:lpstr>
      <vt:lpstr>PowerPoint Presentation</vt:lpstr>
      <vt:lpstr>Charlie Hatch’s “Fall”  Presentation- 2024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Charlie Hatch</dc:creator>
  <cp:lastModifiedBy>Charlie Hatch</cp:lastModifiedBy>
  <cp:revision>28</cp:revision>
  <dcterms:created xsi:type="dcterms:W3CDTF">2024-12-14T22:39:55Z</dcterms:created>
  <dcterms:modified xsi:type="dcterms:W3CDTF">2024-12-18T18:01:17Z</dcterms:modified>
</cp:coreProperties>
</file>