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C56FB-C9C2-27CD-1E26-9A55B2CA372E}" v="419" dt="2025-06-25T16:36:27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ie Hatch" userId="S::chatch@npitx.org::23189b92-0f8f-4e9b-8c97-6a52adbe72b1" providerId="AD" clId="Web-{6EE5A59C-CCBB-5CB4-ECF1-B9C1C3DC3305}"/>
    <pc:docChg chg="modSld">
      <pc:chgData name="Charlie Hatch" userId="S::chatch@npitx.org::23189b92-0f8f-4e9b-8c97-6a52adbe72b1" providerId="AD" clId="Web-{6EE5A59C-CCBB-5CB4-ECF1-B9C1C3DC3305}" dt="2025-06-23T14:48:12.079" v="76" actId="20577"/>
      <pc:docMkLst>
        <pc:docMk/>
      </pc:docMkLst>
      <pc:sldChg chg="modSp">
        <pc:chgData name="Charlie Hatch" userId="S::chatch@npitx.org::23189b92-0f8f-4e9b-8c97-6a52adbe72b1" providerId="AD" clId="Web-{6EE5A59C-CCBB-5CB4-ECF1-B9C1C3DC3305}" dt="2025-06-23T14:48:12.079" v="76" actId="20577"/>
        <pc:sldMkLst>
          <pc:docMk/>
          <pc:sldMk cId="109857222" sldId="256"/>
        </pc:sldMkLst>
        <pc:spChg chg="mod">
          <ac:chgData name="Charlie Hatch" userId="S::chatch@npitx.org::23189b92-0f8f-4e9b-8c97-6a52adbe72b1" providerId="AD" clId="Web-{6EE5A59C-CCBB-5CB4-ECF1-B9C1C3DC3305}" dt="2025-06-23T14:47:55.486" v="6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rlie Hatch" userId="S::chatch@npitx.org::23189b92-0f8f-4e9b-8c97-6a52adbe72b1" providerId="AD" clId="Web-{6EE5A59C-CCBB-5CB4-ECF1-B9C1C3DC3305}" dt="2025-06-23T14:48:12.079" v="76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rlie Hatch" userId="S::chatch@npitx.org::23189b92-0f8f-4e9b-8c97-6a52adbe72b1" providerId="AD" clId="Web-{632C56FB-C9C2-27CD-1E26-9A55B2CA372E}"/>
    <pc:docChg chg="addSld modSld sldOrd">
      <pc:chgData name="Charlie Hatch" userId="S::chatch@npitx.org::23189b92-0f8f-4e9b-8c97-6a52adbe72b1" providerId="AD" clId="Web-{632C56FB-C9C2-27CD-1E26-9A55B2CA372E}" dt="2025-06-25T16:36:27.368" v="396" actId="20577"/>
      <pc:docMkLst>
        <pc:docMk/>
      </pc:docMkLst>
      <pc:sldChg chg="addSp modSp addAnim delAnim modAnim">
        <pc:chgData name="Charlie Hatch" userId="S::chatch@npitx.org::23189b92-0f8f-4e9b-8c97-6a52adbe72b1" providerId="AD" clId="Web-{632C56FB-C9C2-27CD-1E26-9A55B2CA372E}" dt="2025-06-25T16:26:49.522" v="161"/>
        <pc:sldMkLst>
          <pc:docMk/>
          <pc:sldMk cId="109857222" sldId="256"/>
        </pc:sldMkLst>
        <pc:spChg chg="mod">
          <ac:chgData name="Charlie Hatch" userId="S::chatch@npitx.org::23189b92-0f8f-4e9b-8c97-6a52adbe72b1" providerId="AD" clId="Web-{632C56FB-C9C2-27CD-1E26-9A55B2CA372E}" dt="2025-06-25T16:24:15.194" v="12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rlie Hatch" userId="S::chatch@npitx.org::23189b92-0f8f-4e9b-8c97-6a52adbe72b1" providerId="AD" clId="Web-{632C56FB-C9C2-27CD-1E26-9A55B2CA372E}" dt="2025-06-25T16:24:07.616" v="123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Charlie Hatch" userId="S::chatch@npitx.org::23189b92-0f8f-4e9b-8c97-6a52adbe72b1" providerId="AD" clId="Web-{632C56FB-C9C2-27CD-1E26-9A55B2CA372E}" dt="2025-06-25T16:26:11.835" v="156" actId="1076"/>
          <ac:spMkLst>
            <pc:docMk/>
            <pc:sldMk cId="109857222" sldId="256"/>
            <ac:spMk id="4" creationId="{812A497B-ECEB-77AD-82AC-74FC148DE355}"/>
          </ac:spMkLst>
        </pc:spChg>
      </pc:sldChg>
      <pc:sldChg chg="modSp new">
        <pc:chgData name="Charlie Hatch" userId="S::chatch@npitx.org::23189b92-0f8f-4e9b-8c97-6a52adbe72b1" providerId="AD" clId="Web-{632C56FB-C9C2-27CD-1E26-9A55B2CA372E}" dt="2025-06-25T16:32:07.461" v="287" actId="20577"/>
        <pc:sldMkLst>
          <pc:docMk/>
          <pc:sldMk cId="3152715348" sldId="257"/>
        </pc:sldMkLst>
        <pc:spChg chg="mod">
          <ac:chgData name="Charlie Hatch" userId="S::chatch@npitx.org::23189b92-0f8f-4e9b-8c97-6a52adbe72b1" providerId="AD" clId="Web-{632C56FB-C9C2-27CD-1E26-9A55B2CA372E}" dt="2025-06-25T16:19:13.490" v="22" actId="20577"/>
          <ac:spMkLst>
            <pc:docMk/>
            <pc:sldMk cId="3152715348" sldId="257"/>
            <ac:spMk id="2" creationId="{06D6AB15-30CE-F14A-99C8-7C2206384D83}"/>
          </ac:spMkLst>
        </pc:spChg>
        <pc:spChg chg="mod">
          <ac:chgData name="Charlie Hatch" userId="S::chatch@npitx.org::23189b92-0f8f-4e9b-8c97-6a52adbe72b1" providerId="AD" clId="Web-{632C56FB-C9C2-27CD-1E26-9A55B2CA372E}" dt="2025-06-25T16:32:07.461" v="287" actId="20577"/>
          <ac:spMkLst>
            <pc:docMk/>
            <pc:sldMk cId="3152715348" sldId="257"/>
            <ac:spMk id="3" creationId="{7E8FA467-B75B-39EA-41A4-E36AD36FB2B6}"/>
          </ac:spMkLst>
        </pc:spChg>
      </pc:sldChg>
      <pc:sldChg chg="modSp new">
        <pc:chgData name="Charlie Hatch" userId="S::chatch@npitx.org::23189b92-0f8f-4e9b-8c97-6a52adbe72b1" providerId="AD" clId="Web-{632C56FB-C9C2-27CD-1E26-9A55B2CA372E}" dt="2025-06-25T16:30:31.414" v="286" actId="20577"/>
        <pc:sldMkLst>
          <pc:docMk/>
          <pc:sldMk cId="1083871575" sldId="258"/>
        </pc:sldMkLst>
        <pc:spChg chg="mod">
          <ac:chgData name="Charlie Hatch" userId="S::chatch@npitx.org::23189b92-0f8f-4e9b-8c97-6a52adbe72b1" providerId="AD" clId="Web-{632C56FB-C9C2-27CD-1E26-9A55B2CA372E}" dt="2025-06-25T16:22:52.990" v="95" actId="20577"/>
          <ac:spMkLst>
            <pc:docMk/>
            <pc:sldMk cId="1083871575" sldId="258"/>
            <ac:spMk id="2" creationId="{1F8F863B-142C-7628-E22D-A182F09DAF22}"/>
          </ac:spMkLst>
        </pc:spChg>
        <pc:spChg chg="mod">
          <ac:chgData name="Charlie Hatch" userId="S::chatch@npitx.org::23189b92-0f8f-4e9b-8c97-6a52adbe72b1" providerId="AD" clId="Web-{632C56FB-C9C2-27CD-1E26-9A55B2CA372E}" dt="2025-06-25T16:30:31.414" v="286" actId="20577"/>
          <ac:spMkLst>
            <pc:docMk/>
            <pc:sldMk cId="1083871575" sldId="258"/>
            <ac:spMk id="3" creationId="{CEB97E69-BAEE-F25D-0D34-38136D6BA6E7}"/>
          </ac:spMkLst>
        </pc:spChg>
      </pc:sldChg>
      <pc:sldChg chg="modSp new ord">
        <pc:chgData name="Charlie Hatch" userId="S::chatch@npitx.org::23189b92-0f8f-4e9b-8c97-6a52adbe72b1" providerId="AD" clId="Web-{632C56FB-C9C2-27CD-1E26-9A55B2CA372E}" dt="2025-06-25T16:36:27.368" v="396" actId="20577"/>
        <pc:sldMkLst>
          <pc:docMk/>
          <pc:sldMk cId="666310823" sldId="259"/>
        </pc:sldMkLst>
        <pc:spChg chg="mod">
          <ac:chgData name="Charlie Hatch" userId="S::chatch@npitx.org::23189b92-0f8f-4e9b-8c97-6a52adbe72b1" providerId="AD" clId="Web-{632C56FB-C9C2-27CD-1E26-9A55B2CA372E}" dt="2025-06-25T16:33:55.774" v="295" actId="20577"/>
          <ac:spMkLst>
            <pc:docMk/>
            <pc:sldMk cId="666310823" sldId="259"/>
            <ac:spMk id="2" creationId="{1C7FB501-7AC2-3C6C-87C4-4680E334474B}"/>
          </ac:spMkLst>
        </pc:spChg>
        <pc:spChg chg="mod">
          <ac:chgData name="Charlie Hatch" userId="S::chatch@npitx.org::23189b92-0f8f-4e9b-8c97-6a52adbe72b1" providerId="AD" clId="Web-{632C56FB-C9C2-27CD-1E26-9A55B2CA372E}" dt="2025-06-25T16:36:27.368" v="396" actId="20577"/>
          <ac:spMkLst>
            <pc:docMk/>
            <pc:sldMk cId="666310823" sldId="259"/>
            <ac:spMk id="3" creationId="{26A07511-EC0C-F09E-CA97-141954CAC4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2025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Charlie Hatch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A497B-ECEB-77AD-82AC-74FC148DE355}"/>
              </a:ext>
            </a:extLst>
          </p:cNvPr>
          <p:cNvSpPr txBox="1"/>
          <p:nvPr/>
        </p:nvSpPr>
        <p:spPr>
          <a:xfrm>
            <a:off x="4438109" y="3333003"/>
            <a:ext cx="44268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The Record-Breaker: 45 minutes to make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B501-7AC2-3C6C-87C4-4680E334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Dev 2  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7511-EC0C-F09E-CA97-141954CA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Worked on an address book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Learned more about classes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Figured out how to put code into classes, thereby allowing the organization of code within multiple files</a:t>
            </a:r>
          </a:p>
          <a:p>
            <a:r>
              <a:rPr lang="en-US"/>
              <a:t>Realized even moreso how bad I am at UI design...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1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B15-30CE-F14A-99C8-7C220638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 All  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A467-B75B-39EA-41A4-E36AD36F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how to use the program studio</a:t>
            </a:r>
          </a:p>
          <a:p>
            <a:r>
              <a:rPr lang="en-US" dirty="0"/>
              <a:t>Made an interesting thing.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Alas, the screenshots </a:t>
            </a:r>
            <a:r>
              <a:rPr lang="en-US"/>
              <a:t>didn't</a:t>
            </a:r>
            <a:r>
              <a:rPr lang="en-US" dirty="0"/>
              <a:t> stay, so I'm afraid no visual aid</a:t>
            </a:r>
          </a:p>
        </p:txBody>
      </p:sp>
    </p:spTree>
    <p:extLst>
      <p:ext uri="{BB962C8B-B14F-4D97-AF65-F5344CB8AC3E}">
        <p14:creationId xmlns:p14="http://schemas.microsoft.com/office/powerpoint/2010/main" val="315271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63B-142C-7628-E22D-A182F09D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7E69-BAEE-F25D-0D34-38136D6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to (attempt) to politely interupt conversations</a:t>
            </a:r>
            <a:endParaRPr lang="en-US" dirty="0"/>
          </a:p>
          <a:p>
            <a:r>
              <a:rPr lang="en-US"/>
              <a:t>More information on how to continue conversations</a:t>
            </a:r>
            <a:endParaRPr lang="en-US" dirty="0"/>
          </a:p>
          <a:p>
            <a:r>
              <a:rPr lang="en-US"/>
              <a:t>More information on, well, just more communication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Spring 2025 Presentation</vt:lpstr>
      <vt:lpstr>App Dev 2  </vt:lpstr>
      <vt:lpstr>Design 4 All  </vt:lpstr>
      <vt:lpstr>Core-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103</cp:revision>
  <dcterms:created xsi:type="dcterms:W3CDTF">2025-06-23T14:46:07Z</dcterms:created>
  <dcterms:modified xsi:type="dcterms:W3CDTF">2025-06-25T16:36:37Z</dcterms:modified>
</cp:coreProperties>
</file>