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C56FB-C9C2-27CD-1E26-9A55B2CA372E}" v="90" dt="2025-06-25T16:20:46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Term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Charlie Hatch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AB15-30CE-F14A-99C8-7C220638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4 All  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A467-B75B-39EA-41A4-E36AD36F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Learned how to use the program studio</a:t>
            </a:r>
          </a:p>
          <a:p>
            <a:r>
              <a:rPr lang="en-US" dirty="0"/>
              <a:t>Made an interesting thing.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Alas, the screenshots </a:t>
            </a:r>
            <a:r>
              <a:rPr lang="en-US" dirty="0" err="1"/>
              <a:t>didin't</a:t>
            </a:r>
            <a:r>
              <a:rPr lang="en-US" dirty="0"/>
              <a:t> stay, so I'm afraid no visual aid</a:t>
            </a:r>
          </a:p>
        </p:txBody>
      </p:sp>
    </p:spTree>
    <p:extLst>
      <p:ext uri="{BB962C8B-B14F-4D97-AF65-F5344CB8AC3E}">
        <p14:creationId xmlns:p14="http://schemas.microsoft.com/office/powerpoint/2010/main" val="315271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Spring Term 2025</vt:lpstr>
      <vt:lpstr>Design 4 All  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</cp:revision>
  <dcterms:created xsi:type="dcterms:W3CDTF">2025-06-23T14:46:07Z</dcterms:created>
  <dcterms:modified xsi:type="dcterms:W3CDTF">2025-06-25T16:21:52Z</dcterms:modified>
</cp:coreProperties>
</file>