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2C56FB-C9C2-27CD-1E26-9A55B2CA372E}" v="419" dt="2025-06-25T16:36:27.3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Spring 2025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By Charlie Hatch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2A497B-ECEB-77AD-82AC-74FC148DE355}"/>
              </a:ext>
            </a:extLst>
          </p:cNvPr>
          <p:cNvSpPr txBox="1"/>
          <p:nvPr/>
        </p:nvSpPr>
        <p:spPr>
          <a:xfrm>
            <a:off x="4438109" y="3333003"/>
            <a:ext cx="442685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/>
              <a:t>The Record-Breaker: 45 minutes to make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  <p:bldP spid="3" grpId="0" build="p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FB501-7AC2-3C6C-87C4-4680E3344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App Dev 2  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07511-EC0C-F09E-CA97-141954CAC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Worked on an address book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Learned more about classes</a:t>
            </a:r>
            <a:endParaRPr lang="en-US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/>
              <a:t>Figured out how to put code into classes, thereby allowing the organization of code within multiple files</a:t>
            </a:r>
          </a:p>
          <a:p>
            <a:r>
              <a:rPr lang="en-US"/>
              <a:t>Realized even moreso how bad I am at UI design...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631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AB15-30CE-F14A-99C8-7C220638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4 All  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FA467-B75B-39EA-41A4-E36AD36FB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Learned how to use the program studio</a:t>
            </a:r>
          </a:p>
          <a:p>
            <a:r>
              <a:rPr lang="en-US" dirty="0"/>
              <a:t>Made an interesting thing.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/>
              <a:t>Alas, the screenshots </a:t>
            </a:r>
            <a:r>
              <a:rPr lang="en-US"/>
              <a:t>didn't</a:t>
            </a:r>
            <a:r>
              <a:rPr lang="en-US" dirty="0"/>
              <a:t> stay, so I'm afraid no visual aid</a:t>
            </a:r>
          </a:p>
        </p:txBody>
      </p:sp>
    </p:spTree>
    <p:extLst>
      <p:ext uri="{BB962C8B-B14F-4D97-AF65-F5344CB8AC3E}">
        <p14:creationId xmlns:p14="http://schemas.microsoft.com/office/powerpoint/2010/main" val="3152715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F863B-142C-7628-E22D-A182F09DA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Core- Communications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97E69-BAEE-F25D-0D34-38136D6BA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How to (attempt) to politely interupt conversations</a:t>
            </a:r>
            <a:endParaRPr lang="en-US" dirty="0"/>
          </a:p>
          <a:p>
            <a:r>
              <a:rPr lang="en-US"/>
              <a:t>More information on how to continue conversations</a:t>
            </a:r>
            <a:endParaRPr lang="en-US" dirty="0"/>
          </a:p>
          <a:p>
            <a:r>
              <a:rPr lang="en-US"/>
              <a:t>More information on, well, just more communication in general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71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Spring 2025 Presentation</vt:lpstr>
      <vt:lpstr>App Dev 2  </vt:lpstr>
      <vt:lpstr>Design 4 All  </vt:lpstr>
      <vt:lpstr>Core- Communications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103</cp:revision>
  <dcterms:created xsi:type="dcterms:W3CDTF">2025-06-23T14:46:07Z</dcterms:created>
  <dcterms:modified xsi:type="dcterms:W3CDTF">2025-06-25T16:36:37Z</dcterms:modified>
</cp:coreProperties>
</file>