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2C56FB-C9C2-27CD-1E26-9A55B2CA372E}" v="14" dt="2025-06-25T16:15:50.1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ie Hatch" userId="S::chatch@npitx.org::23189b92-0f8f-4e9b-8c97-6a52adbe72b1" providerId="AD" clId="Web-{6EE5A59C-CCBB-5CB4-ECF1-B9C1C3DC3305}"/>
    <pc:docChg chg="modSld">
      <pc:chgData name="Charlie Hatch" userId="S::chatch@npitx.org::23189b92-0f8f-4e9b-8c97-6a52adbe72b1" providerId="AD" clId="Web-{6EE5A59C-CCBB-5CB4-ECF1-B9C1C3DC3305}" dt="2025-06-23T14:48:12.079" v="76" actId="20577"/>
      <pc:docMkLst>
        <pc:docMk/>
      </pc:docMkLst>
      <pc:sldChg chg="modSp">
        <pc:chgData name="Charlie Hatch" userId="S::chatch@npitx.org::23189b92-0f8f-4e9b-8c97-6a52adbe72b1" providerId="AD" clId="Web-{6EE5A59C-CCBB-5CB4-ECF1-B9C1C3DC3305}" dt="2025-06-23T14:48:12.079" v="76" actId="20577"/>
        <pc:sldMkLst>
          <pc:docMk/>
          <pc:sldMk cId="109857222" sldId="256"/>
        </pc:sldMkLst>
        <pc:spChg chg="mod">
          <ac:chgData name="Charlie Hatch" userId="S::chatch@npitx.org::23189b92-0f8f-4e9b-8c97-6a52adbe72b1" providerId="AD" clId="Web-{6EE5A59C-CCBB-5CB4-ECF1-B9C1C3DC3305}" dt="2025-06-23T14:47:55.486" v="67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Charlie Hatch" userId="S::chatch@npitx.org::23189b92-0f8f-4e9b-8c97-6a52adbe72b1" providerId="AD" clId="Web-{6EE5A59C-CCBB-5CB4-ECF1-B9C1C3DC3305}" dt="2025-06-23T14:48:12.079" v="76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arlie Hatch" userId="S::chatch@npitx.org::23189b92-0f8f-4e9b-8c97-6a52adbe72b1" providerId="AD" clId="Web-{632C56FB-C9C2-27CD-1E26-9A55B2CA372E}"/>
    <pc:docChg chg="modSld">
      <pc:chgData name="Charlie Hatch" userId="S::chatch@npitx.org::23189b92-0f8f-4e9b-8c97-6a52adbe72b1" providerId="AD" clId="Web-{632C56FB-C9C2-27CD-1E26-9A55B2CA372E}" dt="2025-06-25T16:15:46.771" v="11" actId="20577"/>
      <pc:docMkLst>
        <pc:docMk/>
      </pc:docMkLst>
      <pc:sldChg chg="modSp">
        <pc:chgData name="Charlie Hatch" userId="S::chatch@npitx.org::23189b92-0f8f-4e9b-8c97-6a52adbe72b1" providerId="AD" clId="Web-{632C56FB-C9C2-27CD-1E26-9A55B2CA372E}" dt="2025-06-25T16:15:46.771" v="11" actId="20577"/>
        <pc:sldMkLst>
          <pc:docMk/>
          <pc:sldMk cId="109857222" sldId="256"/>
        </pc:sldMkLst>
        <pc:spChg chg="mod">
          <ac:chgData name="Charlie Hatch" userId="S::chatch@npitx.org::23189b92-0f8f-4e9b-8c97-6a52adbe72b1" providerId="AD" clId="Web-{632C56FB-C9C2-27CD-1E26-9A55B2CA372E}" dt="2025-06-25T16:15:41.833" v="5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Charlie Hatch" userId="S::chatch@npitx.org::23189b92-0f8f-4e9b-8c97-6a52adbe72b1" providerId="AD" clId="Web-{632C56FB-C9C2-27CD-1E26-9A55B2CA372E}" dt="2025-06-25T16:15:46.771" v="11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Term 2025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By Charlie Hatch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Spring Term 2025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16</cp:revision>
  <dcterms:created xsi:type="dcterms:W3CDTF">2025-06-23T14:46:07Z</dcterms:created>
  <dcterms:modified xsi:type="dcterms:W3CDTF">2025-06-25T16:15:50Z</dcterms:modified>
</cp:coreProperties>
</file>