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184" dt="2025-06-25T16:26:4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2025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497B-ECEB-77AD-82AC-74FC148DE355}"/>
              </a:ext>
            </a:extLst>
          </p:cNvPr>
          <p:cNvSpPr txBox="1"/>
          <p:nvPr/>
        </p:nvSpPr>
        <p:spPr>
          <a:xfrm>
            <a:off x="4438109" y="3333003"/>
            <a:ext cx="44268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Record-Breaker: 45 minutes to make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 dirty="0" err="1"/>
              <a:t>didin't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63B-142C-7628-E22D-A182F0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E69-BAEE-F25D-0D34-38136D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Spring 2025 Presentation</vt:lpstr>
      <vt:lpstr>Design 4 All  </vt:lpstr>
      <vt:lpstr>Core-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</cp:revision>
  <dcterms:created xsi:type="dcterms:W3CDTF">2025-06-23T14:46:07Z</dcterms:created>
  <dcterms:modified xsi:type="dcterms:W3CDTF">2025-06-25T16:27:46Z</dcterms:modified>
</cp:coreProperties>
</file>