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600650" cy="43200638"/>
  <p:notesSz cx="6858000" cy="9144000"/>
  <p:defaultTextStyle>
    <a:defPPr>
      <a:defRPr lang="es-ES"/>
    </a:defPPr>
    <a:lvl1pPr marL="0" algn="l" defTabSz="4216826" rtl="0" eaLnBrk="1" latinLnBrk="0" hangingPunct="1">
      <a:defRPr sz="8298" kern="1200">
        <a:solidFill>
          <a:schemeClr val="tx1"/>
        </a:solidFill>
        <a:latin typeface="+mn-lt"/>
        <a:ea typeface="+mn-ea"/>
        <a:cs typeface="+mn-cs"/>
      </a:defRPr>
    </a:lvl1pPr>
    <a:lvl2pPr marL="2108413" algn="l" defTabSz="4216826" rtl="0" eaLnBrk="1" latinLnBrk="0" hangingPunct="1">
      <a:defRPr sz="8298" kern="1200">
        <a:solidFill>
          <a:schemeClr val="tx1"/>
        </a:solidFill>
        <a:latin typeface="+mn-lt"/>
        <a:ea typeface="+mn-ea"/>
        <a:cs typeface="+mn-cs"/>
      </a:defRPr>
    </a:lvl2pPr>
    <a:lvl3pPr marL="4216826" algn="l" defTabSz="4216826" rtl="0" eaLnBrk="1" latinLnBrk="0" hangingPunct="1">
      <a:defRPr sz="8298" kern="1200">
        <a:solidFill>
          <a:schemeClr val="tx1"/>
        </a:solidFill>
        <a:latin typeface="+mn-lt"/>
        <a:ea typeface="+mn-ea"/>
        <a:cs typeface="+mn-cs"/>
      </a:defRPr>
    </a:lvl3pPr>
    <a:lvl4pPr marL="6325240" algn="l" defTabSz="4216826" rtl="0" eaLnBrk="1" latinLnBrk="0" hangingPunct="1">
      <a:defRPr sz="8298" kern="1200">
        <a:solidFill>
          <a:schemeClr val="tx1"/>
        </a:solidFill>
        <a:latin typeface="+mn-lt"/>
        <a:ea typeface="+mn-ea"/>
        <a:cs typeface="+mn-cs"/>
      </a:defRPr>
    </a:lvl4pPr>
    <a:lvl5pPr marL="8433653" algn="l" defTabSz="4216826" rtl="0" eaLnBrk="1" latinLnBrk="0" hangingPunct="1">
      <a:defRPr sz="8298" kern="1200">
        <a:solidFill>
          <a:schemeClr val="tx1"/>
        </a:solidFill>
        <a:latin typeface="+mn-lt"/>
        <a:ea typeface="+mn-ea"/>
        <a:cs typeface="+mn-cs"/>
      </a:defRPr>
    </a:lvl5pPr>
    <a:lvl6pPr marL="10542066" algn="l" defTabSz="4216826" rtl="0" eaLnBrk="1" latinLnBrk="0" hangingPunct="1">
      <a:defRPr sz="8298" kern="1200">
        <a:solidFill>
          <a:schemeClr val="tx1"/>
        </a:solidFill>
        <a:latin typeface="+mn-lt"/>
        <a:ea typeface="+mn-ea"/>
        <a:cs typeface="+mn-cs"/>
      </a:defRPr>
    </a:lvl6pPr>
    <a:lvl7pPr marL="12650479" algn="l" defTabSz="4216826" rtl="0" eaLnBrk="1" latinLnBrk="0" hangingPunct="1">
      <a:defRPr sz="8298" kern="1200">
        <a:solidFill>
          <a:schemeClr val="tx1"/>
        </a:solidFill>
        <a:latin typeface="+mn-lt"/>
        <a:ea typeface="+mn-ea"/>
        <a:cs typeface="+mn-cs"/>
      </a:defRPr>
    </a:lvl7pPr>
    <a:lvl8pPr marL="14758893" algn="l" defTabSz="4216826" rtl="0" eaLnBrk="1" latinLnBrk="0" hangingPunct="1">
      <a:defRPr sz="8298" kern="1200">
        <a:solidFill>
          <a:schemeClr val="tx1"/>
        </a:solidFill>
        <a:latin typeface="+mn-lt"/>
        <a:ea typeface="+mn-ea"/>
        <a:cs typeface="+mn-cs"/>
      </a:defRPr>
    </a:lvl8pPr>
    <a:lvl9pPr marL="16867306" algn="l" defTabSz="4216826" rtl="0" eaLnBrk="1" latinLnBrk="0" hangingPunct="1">
      <a:defRPr sz="82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7" userDrawn="1">
          <p15:clr>
            <a:srgbClr val="A4A3A4"/>
          </p15:clr>
        </p15:guide>
        <p15:guide id="2" pos="96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77E"/>
    <a:srgbClr val="252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10782" y="-23694"/>
      </p:cViewPr>
      <p:guideLst>
        <p:guide orient="horz" pos="13607"/>
        <p:guide pos="96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95049" y="13420201"/>
            <a:ext cx="26010552" cy="92601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590098" y="24480362"/>
            <a:ext cx="21420455" cy="110401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08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17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326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43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54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653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761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870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17241" y="27760414"/>
            <a:ext cx="26010552" cy="8580127"/>
          </a:xfrm>
        </p:spPr>
        <p:txBody>
          <a:bodyPr anchor="t"/>
          <a:lstStyle>
            <a:lvl1pPr algn="l">
              <a:defRPr sz="185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417241" y="18310277"/>
            <a:ext cx="26010552" cy="9450136"/>
          </a:xfrm>
        </p:spPr>
        <p:txBody>
          <a:bodyPr anchor="b"/>
          <a:lstStyle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108835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2pPr>
            <a:lvl3pPr marL="421767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6326505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4pPr>
            <a:lvl5pPr marL="843534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5pPr>
            <a:lvl6pPr marL="10544175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6pPr>
            <a:lvl7pPr marL="1265301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7pPr>
            <a:lvl8pPr marL="14761845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8pPr>
            <a:lvl9pPr marL="1687068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21360" y="63500941"/>
            <a:ext cx="45831913" cy="179622653"/>
          </a:xfrm>
        </p:spPr>
        <p:txBody>
          <a:bodyPr/>
          <a:lstStyle>
            <a:lvl1pPr>
              <a:defRPr sz="12900"/>
            </a:lvl1pPr>
            <a:lvl2pPr>
              <a:defRPr sz="11100"/>
            </a:lvl2pPr>
            <a:lvl3pPr>
              <a:defRPr sz="92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463283" y="63500941"/>
            <a:ext cx="45831910" cy="179622653"/>
          </a:xfrm>
        </p:spPr>
        <p:txBody>
          <a:bodyPr/>
          <a:lstStyle>
            <a:lvl1pPr>
              <a:defRPr sz="12900"/>
            </a:lvl1pPr>
            <a:lvl2pPr>
              <a:defRPr sz="11100"/>
            </a:lvl2pPr>
            <a:lvl3pPr>
              <a:defRPr sz="92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530033" y="40040595"/>
            <a:ext cx="7140152" cy="2300034"/>
          </a:xfrm>
          <a:prstGeom prst="rect">
            <a:avLst/>
          </a:prstGeom>
        </p:spPr>
        <p:txBody>
          <a:bodyPr/>
          <a:lstStyle/>
          <a:p>
            <a:fld id="{5B307B34-F82F-4B6C-88A7-D06A97F60A37}" type="datetimeFigureOut">
              <a:rPr lang="es-ES" smtClean="0"/>
              <a:t>10/07/2025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455222" y="40040595"/>
            <a:ext cx="9690206" cy="230003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1930466" y="40040595"/>
            <a:ext cx="7140152" cy="2300034"/>
          </a:xfrm>
          <a:prstGeom prst="rect">
            <a:avLst/>
          </a:prstGeom>
        </p:spPr>
        <p:txBody>
          <a:bodyPr/>
          <a:lstStyle/>
          <a:p>
            <a:fld id="{284B4076-9CBF-49B3-997A-C73BD704439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30033" y="3461854"/>
            <a:ext cx="27540585" cy="7200106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530032" y="11401972"/>
            <a:ext cx="13520601" cy="4030057"/>
          </a:xfrm>
        </p:spPr>
        <p:txBody>
          <a:bodyPr anchor="b"/>
          <a:lstStyle>
            <a:lvl1pPr marL="0" indent="0">
              <a:buNone/>
              <a:defRPr sz="11100" b="1"/>
            </a:lvl1pPr>
            <a:lvl2pPr marL="2108835" indent="0">
              <a:buNone/>
              <a:defRPr sz="9200" b="1"/>
            </a:lvl2pPr>
            <a:lvl3pPr marL="4217670" indent="0">
              <a:buNone/>
              <a:defRPr sz="8300" b="1"/>
            </a:lvl3pPr>
            <a:lvl4pPr marL="6326505" indent="0">
              <a:buNone/>
              <a:defRPr sz="7400" b="1"/>
            </a:lvl4pPr>
            <a:lvl5pPr marL="8435340" indent="0">
              <a:buNone/>
              <a:defRPr sz="7400" b="1"/>
            </a:lvl5pPr>
            <a:lvl6pPr marL="10544175" indent="0">
              <a:buNone/>
              <a:defRPr sz="7400" b="1"/>
            </a:lvl6pPr>
            <a:lvl7pPr marL="12653010" indent="0">
              <a:buNone/>
              <a:defRPr sz="7400" b="1"/>
            </a:lvl7pPr>
            <a:lvl8pPr marL="14761845" indent="0">
              <a:buNone/>
              <a:defRPr sz="7400" b="1"/>
            </a:lvl8pPr>
            <a:lvl9pPr marL="16870680" indent="0">
              <a:buNone/>
              <a:defRPr sz="74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530032" y="15432029"/>
            <a:ext cx="13520601" cy="24890370"/>
          </a:xfrm>
        </p:spPr>
        <p:txBody>
          <a:bodyPr/>
          <a:lstStyle>
            <a:lvl1pPr>
              <a:defRPr sz="11100"/>
            </a:lvl1pPr>
            <a:lvl2pPr>
              <a:defRPr sz="9200"/>
            </a:lvl2pPr>
            <a:lvl3pPr>
              <a:defRPr sz="83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5544707" y="11401972"/>
            <a:ext cx="13525913" cy="4030057"/>
          </a:xfrm>
        </p:spPr>
        <p:txBody>
          <a:bodyPr anchor="b"/>
          <a:lstStyle>
            <a:lvl1pPr marL="0" indent="0">
              <a:buNone/>
              <a:defRPr sz="11100" b="1"/>
            </a:lvl1pPr>
            <a:lvl2pPr marL="2108835" indent="0">
              <a:buNone/>
              <a:defRPr sz="9200" b="1"/>
            </a:lvl2pPr>
            <a:lvl3pPr marL="4217670" indent="0">
              <a:buNone/>
              <a:defRPr sz="8300" b="1"/>
            </a:lvl3pPr>
            <a:lvl4pPr marL="6326505" indent="0">
              <a:buNone/>
              <a:defRPr sz="7400" b="1"/>
            </a:lvl4pPr>
            <a:lvl5pPr marL="8435340" indent="0">
              <a:buNone/>
              <a:defRPr sz="7400" b="1"/>
            </a:lvl5pPr>
            <a:lvl6pPr marL="10544175" indent="0">
              <a:buNone/>
              <a:defRPr sz="7400" b="1"/>
            </a:lvl6pPr>
            <a:lvl7pPr marL="12653010" indent="0">
              <a:buNone/>
              <a:defRPr sz="7400" b="1"/>
            </a:lvl7pPr>
            <a:lvl8pPr marL="14761845" indent="0">
              <a:buNone/>
              <a:defRPr sz="7400" b="1"/>
            </a:lvl8pPr>
            <a:lvl9pPr marL="16870680" indent="0">
              <a:buNone/>
              <a:defRPr sz="74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5544707" y="15432029"/>
            <a:ext cx="13525913" cy="24890370"/>
          </a:xfrm>
        </p:spPr>
        <p:txBody>
          <a:bodyPr/>
          <a:lstStyle>
            <a:lvl1pPr>
              <a:defRPr sz="11100"/>
            </a:lvl1pPr>
            <a:lvl2pPr>
              <a:defRPr sz="9200"/>
            </a:lvl2pPr>
            <a:lvl3pPr>
              <a:defRPr sz="83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1530033" y="40040595"/>
            <a:ext cx="7140152" cy="2300034"/>
          </a:xfrm>
          <a:prstGeom prst="rect">
            <a:avLst/>
          </a:prstGeom>
        </p:spPr>
        <p:txBody>
          <a:bodyPr/>
          <a:lstStyle/>
          <a:p>
            <a:fld id="{5B307B34-F82F-4B6C-88A7-D06A97F60A37}" type="datetimeFigureOut">
              <a:rPr lang="es-ES" smtClean="0"/>
              <a:t>10/07/2025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455222" y="40040595"/>
            <a:ext cx="9690206" cy="230003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1930466" y="40040595"/>
            <a:ext cx="7140152" cy="2300034"/>
          </a:xfrm>
          <a:prstGeom prst="rect">
            <a:avLst/>
          </a:prstGeom>
        </p:spPr>
        <p:txBody>
          <a:bodyPr/>
          <a:lstStyle/>
          <a:p>
            <a:fld id="{284B4076-9CBF-49B3-997A-C73BD704439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1530033" y="40040595"/>
            <a:ext cx="7140152" cy="2300034"/>
          </a:xfrm>
          <a:prstGeom prst="rect">
            <a:avLst/>
          </a:prstGeom>
        </p:spPr>
        <p:txBody>
          <a:bodyPr/>
          <a:lstStyle/>
          <a:p>
            <a:fld id="{5B307B34-F82F-4B6C-88A7-D06A97F60A37}" type="datetimeFigureOut">
              <a:rPr lang="es-ES" smtClean="0"/>
              <a:t>10/07/2025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455222" y="40040595"/>
            <a:ext cx="9690206" cy="230003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1930466" y="40040595"/>
            <a:ext cx="7140152" cy="2300034"/>
          </a:xfrm>
          <a:prstGeom prst="rect">
            <a:avLst/>
          </a:prstGeom>
        </p:spPr>
        <p:txBody>
          <a:bodyPr/>
          <a:lstStyle/>
          <a:p>
            <a:fld id="{284B4076-9CBF-49B3-997A-C73BD704439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30034" y="3595864"/>
            <a:ext cx="10067403" cy="7320108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964005" y="3595866"/>
            <a:ext cx="17106613" cy="36870548"/>
          </a:xfrm>
        </p:spPr>
        <p:txBody>
          <a:bodyPr/>
          <a:lstStyle>
            <a:lvl1pPr>
              <a:defRPr sz="14800"/>
            </a:lvl1pPr>
            <a:lvl2pPr>
              <a:defRPr sz="12900"/>
            </a:lvl2pPr>
            <a:lvl3pPr>
              <a:defRPr sz="111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530034" y="10915975"/>
            <a:ext cx="10067403" cy="29550440"/>
          </a:xfrm>
        </p:spPr>
        <p:txBody>
          <a:bodyPr/>
          <a:lstStyle>
            <a:lvl1pPr marL="0" indent="0">
              <a:buNone/>
              <a:defRPr sz="6500"/>
            </a:lvl1pPr>
            <a:lvl2pPr marL="2108835" indent="0">
              <a:buNone/>
              <a:defRPr sz="5500"/>
            </a:lvl2pPr>
            <a:lvl3pPr marL="4217670" indent="0">
              <a:buNone/>
              <a:defRPr sz="4600"/>
            </a:lvl3pPr>
            <a:lvl4pPr marL="6326505" indent="0">
              <a:buNone/>
              <a:defRPr sz="4200"/>
            </a:lvl4pPr>
            <a:lvl5pPr marL="8435340" indent="0">
              <a:buNone/>
              <a:defRPr sz="4200"/>
            </a:lvl5pPr>
            <a:lvl6pPr marL="10544175" indent="0">
              <a:buNone/>
              <a:defRPr sz="4200"/>
            </a:lvl6pPr>
            <a:lvl7pPr marL="12653010" indent="0">
              <a:buNone/>
              <a:defRPr sz="4200"/>
            </a:lvl7pPr>
            <a:lvl8pPr marL="14761845" indent="0">
              <a:buNone/>
              <a:defRPr sz="4200"/>
            </a:lvl8pPr>
            <a:lvl9pPr marL="16870680" indent="0">
              <a:buNone/>
              <a:defRPr sz="4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90813" y="31741184"/>
            <a:ext cx="26786975" cy="3180616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690813" y="3860057"/>
            <a:ext cx="26786975" cy="27779717"/>
          </a:xfrm>
        </p:spPr>
        <p:txBody>
          <a:bodyPr/>
          <a:lstStyle>
            <a:lvl1pPr marL="0" indent="0">
              <a:buNone/>
              <a:defRPr sz="14800"/>
            </a:lvl1pPr>
            <a:lvl2pPr marL="2108835" indent="0">
              <a:buNone/>
              <a:defRPr sz="12900"/>
            </a:lvl2pPr>
            <a:lvl3pPr marL="4217670" indent="0">
              <a:buNone/>
              <a:defRPr sz="11100"/>
            </a:lvl3pPr>
            <a:lvl4pPr marL="6326505" indent="0">
              <a:buNone/>
              <a:defRPr sz="9200"/>
            </a:lvl4pPr>
            <a:lvl5pPr marL="8435340" indent="0">
              <a:buNone/>
              <a:defRPr sz="9200"/>
            </a:lvl5pPr>
            <a:lvl6pPr marL="10544175" indent="0">
              <a:buNone/>
              <a:defRPr sz="9200"/>
            </a:lvl6pPr>
            <a:lvl7pPr marL="12653010" indent="0">
              <a:buNone/>
              <a:defRPr sz="9200"/>
            </a:lvl7pPr>
            <a:lvl8pPr marL="14761845" indent="0">
              <a:buNone/>
              <a:defRPr sz="9200"/>
            </a:lvl8pPr>
            <a:lvl9pPr marL="16870680" indent="0">
              <a:buNone/>
              <a:defRPr sz="92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90813" y="35353847"/>
            <a:ext cx="26786975" cy="4517004"/>
          </a:xfrm>
        </p:spPr>
        <p:txBody>
          <a:bodyPr/>
          <a:lstStyle>
            <a:lvl1pPr marL="0" indent="0">
              <a:buNone/>
              <a:defRPr sz="6500"/>
            </a:lvl1pPr>
            <a:lvl2pPr marL="2108835" indent="0">
              <a:buNone/>
              <a:defRPr sz="5500"/>
            </a:lvl2pPr>
            <a:lvl3pPr marL="4217670" indent="0">
              <a:buNone/>
              <a:defRPr sz="4600"/>
            </a:lvl3pPr>
            <a:lvl4pPr marL="6326505" indent="0">
              <a:buNone/>
              <a:defRPr sz="4200"/>
            </a:lvl4pPr>
            <a:lvl5pPr marL="8435340" indent="0">
              <a:buNone/>
              <a:defRPr sz="4200"/>
            </a:lvl5pPr>
            <a:lvl6pPr marL="10544175" indent="0">
              <a:buNone/>
              <a:defRPr sz="4200"/>
            </a:lvl6pPr>
            <a:lvl7pPr marL="12653010" indent="0">
              <a:buNone/>
              <a:defRPr sz="4200"/>
            </a:lvl7pPr>
            <a:lvl8pPr marL="14761845" indent="0">
              <a:buNone/>
              <a:defRPr sz="4200"/>
            </a:lvl8pPr>
            <a:lvl9pPr marL="16870680" indent="0">
              <a:buNone/>
              <a:defRPr sz="4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530033" y="3841615"/>
            <a:ext cx="27540585" cy="5085296"/>
          </a:xfrm>
          <a:prstGeom prst="rect">
            <a:avLst/>
          </a:prstGeom>
        </p:spPr>
        <p:txBody>
          <a:bodyPr vert="horz" lIns="421767" tIns="210884" rIns="421767" bIns="210884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530033" y="9574982"/>
            <a:ext cx="27540585" cy="30927477"/>
          </a:xfrm>
          <a:prstGeom prst="rect">
            <a:avLst/>
          </a:prstGeom>
        </p:spPr>
        <p:txBody>
          <a:bodyPr vert="horz" lIns="421767" tIns="210884" rIns="421767" bIns="210884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636CB86-6BA8-34DF-30F3-8048A16847AA}"/>
              </a:ext>
            </a:extLst>
          </p:cNvPr>
          <p:cNvSpPr/>
          <p:nvPr userDrawn="1"/>
        </p:nvSpPr>
        <p:spPr>
          <a:xfrm>
            <a:off x="0" y="0"/>
            <a:ext cx="30600650" cy="2806231"/>
          </a:xfrm>
          <a:prstGeom prst="rect">
            <a:avLst/>
          </a:prstGeom>
          <a:solidFill>
            <a:srgbClr val="13077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DBF6231-D1C1-619D-F664-FDA5BC1AC80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33" y="538411"/>
            <a:ext cx="17222225" cy="201823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55124BE-6588-850C-B5F4-B1B78594D92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2215"/>
            <a:ext cx="30600650" cy="11794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8958CA1-7DD4-F1C3-6FCC-228F85AA54E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85" y="40466415"/>
            <a:ext cx="22642914" cy="24196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EDDB737-8495-D0FF-E690-BE4A46F561B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9" t="7551" r="6845" b="7864"/>
          <a:stretch>
            <a:fillRect/>
          </a:stretch>
        </p:blipFill>
        <p:spPr>
          <a:xfrm>
            <a:off x="27037629" y="40709047"/>
            <a:ext cx="2123984" cy="21239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4217670" rtl="0" eaLnBrk="1" latinLnBrk="0" hangingPunct="1">
        <a:spcBef>
          <a:spcPct val="0"/>
        </a:spcBef>
        <a:buNone/>
        <a:defRPr sz="175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581626" indent="-1581626" algn="l" defTabSz="4217670" rtl="0" eaLnBrk="1" latinLnBrk="0" hangingPunct="1">
        <a:spcBef>
          <a:spcPct val="20000"/>
        </a:spcBef>
        <a:buFont typeface="Arial" pitchFamily="34" charset="0"/>
        <a:buChar char="•"/>
        <a:defRPr sz="148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857" indent="-1318022" algn="l" defTabSz="4217670" rtl="0" eaLnBrk="1" latinLnBrk="0" hangingPunct="1">
        <a:spcBef>
          <a:spcPct val="20000"/>
        </a:spcBef>
        <a:buFont typeface="Arial" pitchFamily="34" charset="0"/>
        <a:buChar char="–"/>
        <a:defRPr sz="12900" kern="1200">
          <a:solidFill>
            <a:schemeClr val="tx1"/>
          </a:solidFill>
          <a:latin typeface="+mn-lt"/>
          <a:ea typeface="+mn-ea"/>
          <a:cs typeface="+mn-cs"/>
        </a:defRPr>
      </a:lvl2pPr>
      <a:lvl3pPr marL="5272088" indent="-1054418" algn="l" defTabSz="4217670" rtl="0" eaLnBrk="1" latinLnBrk="0" hangingPunct="1">
        <a:spcBef>
          <a:spcPct val="20000"/>
        </a:spcBef>
        <a:buFont typeface="Arial" pitchFamily="34" charset="0"/>
        <a:buChar char="•"/>
        <a:defRPr sz="11100" kern="1200">
          <a:solidFill>
            <a:schemeClr val="tx1"/>
          </a:solidFill>
          <a:latin typeface="+mn-lt"/>
          <a:ea typeface="+mn-ea"/>
          <a:cs typeface="+mn-cs"/>
        </a:defRPr>
      </a:lvl3pPr>
      <a:lvl4pPr marL="7380923" indent="-1054418" algn="l" defTabSz="4217670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489758" indent="-1054418" algn="l" defTabSz="4217670" rtl="0" eaLnBrk="1" latinLnBrk="0" hangingPunct="1">
        <a:spcBef>
          <a:spcPct val="20000"/>
        </a:spcBef>
        <a:buFont typeface="Arial" pitchFamily="34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598593" indent="-1054418" algn="l" defTabSz="4217670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707428" indent="-1054418" algn="l" defTabSz="4217670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6263" indent="-1054418" algn="l" defTabSz="4217670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5098" indent="-1054418" algn="l" defTabSz="4217670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21767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108835" algn="l" defTabSz="421767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217670" algn="l" defTabSz="421767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326505" algn="l" defTabSz="421767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435340" algn="l" defTabSz="421767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544175" algn="l" defTabSz="421767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653010" algn="l" defTabSz="421767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761845" algn="l" defTabSz="421767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870680" algn="l" defTabSz="4217670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Bichi</dc:creator>
  <cp:lastModifiedBy>Cruz Diaz Guadalupe</cp:lastModifiedBy>
  <cp:revision>7</cp:revision>
  <dcterms:created xsi:type="dcterms:W3CDTF">2024-08-23T17:04:45Z</dcterms:created>
  <dcterms:modified xsi:type="dcterms:W3CDTF">2025-07-10T15:33:36Z</dcterms:modified>
</cp:coreProperties>
</file>