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2C4F"/>
    <a:srgbClr val="8483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8" d="100"/>
          <a:sy n="68" d="100"/>
        </p:scale>
        <p:origin x="2844" y="12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CA755F1-D2BC-CB6D-235F-1CCF2C0837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41210" b="1"/>
          <a:stretch>
            <a:fillRect/>
          </a:stretch>
        </p:blipFill>
        <p:spPr>
          <a:xfrm>
            <a:off x="5796136" y="62852"/>
            <a:ext cx="1823864" cy="46749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FE93793A-DCAD-81B6-289D-5A4489A125C9}"/>
              </a:ext>
            </a:extLst>
          </p:cNvPr>
          <p:cNvSpPr/>
          <p:nvPr userDrawn="1"/>
        </p:nvSpPr>
        <p:spPr>
          <a:xfrm>
            <a:off x="0" y="62853"/>
            <a:ext cx="6019800" cy="467496"/>
          </a:xfrm>
          <a:custGeom>
            <a:avLst/>
            <a:gdLst>
              <a:gd name="connsiteX0" fmla="*/ 0 w 7452320"/>
              <a:gd name="connsiteY0" fmla="*/ 0 h 338561"/>
              <a:gd name="connsiteX1" fmla="*/ 7452320 w 7452320"/>
              <a:gd name="connsiteY1" fmla="*/ 0 h 338561"/>
              <a:gd name="connsiteX2" fmla="*/ 7452320 w 7452320"/>
              <a:gd name="connsiteY2" fmla="*/ 338561 h 338561"/>
              <a:gd name="connsiteX3" fmla="*/ 0 w 7452320"/>
              <a:gd name="connsiteY3" fmla="*/ 338561 h 338561"/>
              <a:gd name="connsiteX4" fmla="*/ 0 w 7452320"/>
              <a:gd name="connsiteY4" fmla="*/ 0 h 338561"/>
              <a:gd name="connsiteX0" fmla="*/ 0 w 7452320"/>
              <a:gd name="connsiteY0" fmla="*/ 0 h 338561"/>
              <a:gd name="connsiteX1" fmla="*/ 5406952 w 7452320"/>
              <a:gd name="connsiteY1" fmla="*/ 0 h 338561"/>
              <a:gd name="connsiteX2" fmla="*/ 7452320 w 7452320"/>
              <a:gd name="connsiteY2" fmla="*/ 338561 h 338561"/>
              <a:gd name="connsiteX3" fmla="*/ 0 w 7452320"/>
              <a:gd name="connsiteY3" fmla="*/ 338561 h 338561"/>
              <a:gd name="connsiteX4" fmla="*/ 0 w 7452320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14446 w 5406952"/>
              <a:gd name="connsiteY2" fmla="*/ 334551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10803 w 5406952"/>
              <a:gd name="connsiteY2" fmla="*/ 334551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07160 w 5406952"/>
              <a:gd name="connsiteY2" fmla="*/ 338194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41837"/>
              <a:gd name="connsiteX1" fmla="*/ 5406952 w 5406952"/>
              <a:gd name="connsiteY1" fmla="*/ 0 h 341837"/>
              <a:gd name="connsiteX2" fmla="*/ 5214446 w 5406952"/>
              <a:gd name="connsiteY2" fmla="*/ 341837 h 341837"/>
              <a:gd name="connsiteX3" fmla="*/ 0 w 5406952"/>
              <a:gd name="connsiteY3" fmla="*/ 338561 h 341837"/>
              <a:gd name="connsiteX4" fmla="*/ 0 w 5406952"/>
              <a:gd name="connsiteY4" fmla="*/ 0 h 34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6952" h="341837">
                <a:moveTo>
                  <a:pt x="0" y="0"/>
                </a:moveTo>
                <a:lnTo>
                  <a:pt x="5406952" y="0"/>
                </a:lnTo>
                <a:lnTo>
                  <a:pt x="5214446" y="341837"/>
                </a:lnTo>
                <a:lnTo>
                  <a:pt x="0" y="3385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42C4F"/>
              </a:gs>
              <a:gs pos="100000">
                <a:srgbClr val="8483B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6F0C6638-70B3-964F-9C8D-66E43262A37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9" y="102393"/>
            <a:ext cx="263999" cy="381125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768F1D1-8263-5D69-63C3-10B9C61B44A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035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3BE6388-0AFB-5812-B4D0-E70FCFD288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20" y="102393"/>
            <a:ext cx="263356" cy="381125"/>
          </a:xfrm>
          <a:prstGeom prst="rect">
            <a:avLst/>
          </a:prstGeom>
        </p:spPr>
      </p:pic>
      <p:sp>
        <p:nvSpPr>
          <p:cNvPr id="9" name="4 Marcador de pie de página">
            <a:extLst>
              <a:ext uri="{FF2B5EF4-FFF2-40B4-BE49-F238E27FC236}">
                <a16:creationId xmlns:a16="http://schemas.microsoft.com/office/drawing/2014/main" id="{C925AC8E-1974-59BC-C360-8D52512907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8F5E359-7F87-4DED-073E-A0FB723EFC0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38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1D0F7B-44F5-DF3B-E58B-91FED38716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20" y="102393"/>
            <a:ext cx="263356" cy="381125"/>
          </a:xfrm>
          <a:prstGeom prst="rect">
            <a:avLst/>
          </a:prstGeom>
        </p:spPr>
      </p:pic>
      <p:sp>
        <p:nvSpPr>
          <p:cNvPr id="9" name="4 Marcador de pie de página">
            <a:extLst>
              <a:ext uri="{FF2B5EF4-FFF2-40B4-BE49-F238E27FC236}">
                <a16:creationId xmlns:a16="http://schemas.microsoft.com/office/drawing/2014/main" id="{961A5346-CFB0-EE60-C7D4-CFC8BD3869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39FBF313-474A-75EA-6064-8082EF755D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>
            <a:lum/>
          </a:blip>
          <a:srcRect/>
          <a:stretch>
            <a:fillRect l="-18000" r="-6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641D36-B7F7-A87B-9934-D0DD080BF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1720" y="2028101"/>
            <a:ext cx="5184576" cy="79536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Gracias</a:t>
            </a:r>
            <a:endParaRPr lang="es-AR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2DDD2E6-550A-79BA-2DDA-A14A82562D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91830"/>
            <a:ext cx="2001563" cy="6004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04B6601-8D70-B120-55E5-17A58AE560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912" y="4043518"/>
            <a:ext cx="6156176" cy="65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56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81913F6-FF51-4CE8-3D78-C1ABC69D768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20" y="102393"/>
            <a:ext cx="263356" cy="3811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96B1F09-DB31-9650-CF80-0DAB008EB2F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59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2328738"/>
            <a:ext cx="7772400" cy="197120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1203598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57B3F95-8B7F-76D9-18C1-C50C9DE246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41210" b="1"/>
          <a:stretch>
            <a:fillRect/>
          </a:stretch>
        </p:blipFill>
        <p:spPr>
          <a:xfrm>
            <a:off x="5796136" y="62852"/>
            <a:ext cx="1823864" cy="467496"/>
          </a:xfrm>
          <a:prstGeom prst="rect">
            <a:avLst/>
          </a:prstGeom>
        </p:spPr>
      </p:pic>
      <p:sp>
        <p:nvSpPr>
          <p:cNvPr id="8" name="Rectángulo 11">
            <a:extLst>
              <a:ext uri="{FF2B5EF4-FFF2-40B4-BE49-F238E27FC236}">
                <a16:creationId xmlns:a16="http://schemas.microsoft.com/office/drawing/2014/main" id="{12A5B2BD-6322-98B4-337A-6988B43DA348}"/>
              </a:ext>
            </a:extLst>
          </p:cNvPr>
          <p:cNvSpPr/>
          <p:nvPr userDrawn="1"/>
        </p:nvSpPr>
        <p:spPr>
          <a:xfrm>
            <a:off x="0" y="62853"/>
            <a:ext cx="6019800" cy="467496"/>
          </a:xfrm>
          <a:custGeom>
            <a:avLst/>
            <a:gdLst>
              <a:gd name="connsiteX0" fmla="*/ 0 w 7452320"/>
              <a:gd name="connsiteY0" fmla="*/ 0 h 338561"/>
              <a:gd name="connsiteX1" fmla="*/ 7452320 w 7452320"/>
              <a:gd name="connsiteY1" fmla="*/ 0 h 338561"/>
              <a:gd name="connsiteX2" fmla="*/ 7452320 w 7452320"/>
              <a:gd name="connsiteY2" fmla="*/ 338561 h 338561"/>
              <a:gd name="connsiteX3" fmla="*/ 0 w 7452320"/>
              <a:gd name="connsiteY3" fmla="*/ 338561 h 338561"/>
              <a:gd name="connsiteX4" fmla="*/ 0 w 7452320"/>
              <a:gd name="connsiteY4" fmla="*/ 0 h 338561"/>
              <a:gd name="connsiteX0" fmla="*/ 0 w 7452320"/>
              <a:gd name="connsiteY0" fmla="*/ 0 h 338561"/>
              <a:gd name="connsiteX1" fmla="*/ 5406952 w 7452320"/>
              <a:gd name="connsiteY1" fmla="*/ 0 h 338561"/>
              <a:gd name="connsiteX2" fmla="*/ 7452320 w 7452320"/>
              <a:gd name="connsiteY2" fmla="*/ 338561 h 338561"/>
              <a:gd name="connsiteX3" fmla="*/ 0 w 7452320"/>
              <a:gd name="connsiteY3" fmla="*/ 338561 h 338561"/>
              <a:gd name="connsiteX4" fmla="*/ 0 w 7452320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14446 w 5406952"/>
              <a:gd name="connsiteY2" fmla="*/ 334551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10803 w 5406952"/>
              <a:gd name="connsiteY2" fmla="*/ 334551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07160 w 5406952"/>
              <a:gd name="connsiteY2" fmla="*/ 338194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41837"/>
              <a:gd name="connsiteX1" fmla="*/ 5406952 w 5406952"/>
              <a:gd name="connsiteY1" fmla="*/ 0 h 341837"/>
              <a:gd name="connsiteX2" fmla="*/ 5214446 w 5406952"/>
              <a:gd name="connsiteY2" fmla="*/ 341837 h 341837"/>
              <a:gd name="connsiteX3" fmla="*/ 0 w 5406952"/>
              <a:gd name="connsiteY3" fmla="*/ 338561 h 341837"/>
              <a:gd name="connsiteX4" fmla="*/ 0 w 5406952"/>
              <a:gd name="connsiteY4" fmla="*/ 0 h 34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6952" h="341837">
                <a:moveTo>
                  <a:pt x="0" y="0"/>
                </a:moveTo>
                <a:lnTo>
                  <a:pt x="5406952" y="0"/>
                </a:lnTo>
                <a:lnTo>
                  <a:pt x="5214446" y="341837"/>
                </a:lnTo>
                <a:lnTo>
                  <a:pt x="0" y="3385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42C4F"/>
              </a:gs>
              <a:gs pos="100000">
                <a:srgbClr val="8483B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A91E360-BAE9-855E-1356-D4170C366FD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9" y="102393"/>
            <a:ext cx="263999" cy="381125"/>
          </a:xfrm>
          <a:prstGeom prst="rect">
            <a:avLst/>
          </a:prstGeom>
        </p:spPr>
      </p:pic>
      <p:sp>
        <p:nvSpPr>
          <p:cNvPr id="12" name="1 Título">
            <a:extLst>
              <a:ext uri="{FF2B5EF4-FFF2-40B4-BE49-F238E27FC236}">
                <a16:creationId xmlns:a16="http://schemas.microsoft.com/office/drawing/2014/main" id="{7C9053AD-2A17-054B-5151-9D3479795D7C}"/>
              </a:ext>
            </a:extLst>
          </p:cNvPr>
          <p:cNvSpPr txBox="1">
            <a:spLocks/>
          </p:cNvSpPr>
          <p:nvPr userDrawn="1"/>
        </p:nvSpPr>
        <p:spPr>
          <a:xfrm>
            <a:off x="611560" y="68719"/>
            <a:ext cx="5184576" cy="46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42C4F"/>
                </a:solidFill>
                <a:latin typeface="Lor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sz="1200" dirty="0">
                <a:solidFill>
                  <a:schemeClr val="bg1"/>
                </a:solidFill>
              </a:rPr>
              <a:t>Haga clic para modificar el estilo de título del patrón</a:t>
            </a:r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13" name="4 Marcador de pie de página">
            <a:extLst>
              <a:ext uri="{FF2B5EF4-FFF2-40B4-BE49-F238E27FC236}">
                <a16:creationId xmlns:a16="http://schemas.microsoft.com/office/drawing/2014/main" id="{31B825DA-F2D8-4061-9B73-6088822674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7EA6328-0B67-9198-1A72-D4517C86FE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180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C8ADF67-4739-1103-47DE-1A112D3445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20" y="102393"/>
            <a:ext cx="263356" cy="381125"/>
          </a:xfrm>
          <a:prstGeom prst="rect">
            <a:avLst/>
          </a:prstGeom>
        </p:spPr>
      </p:pic>
      <p:sp>
        <p:nvSpPr>
          <p:cNvPr id="10" name="4 Marcador de pie de página">
            <a:extLst>
              <a:ext uri="{FF2B5EF4-FFF2-40B4-BE49-F238E27FC236}">
                <a16:creationId xmlns:a16="http://schemas.microsoft.com/office/drawing/2014/main" id="{DD96D18A-CC8E-1412-67CA-3A1A69FEB1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CE7A5DA-7F45-F6F6-7AB4-A5FCFFF5664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03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790B6DF-C4DB-676C-35D9-ECB2AC9AFC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20" y="102393"/>
            <a:ext cx="263356" cy="381125"/>
          </a:xfrm>
          <a:prstGeom prst="rect">
            <a:avLst/>
          </a:prstGeom>
        </p:spPr>
      </p:pic>
      <p:sp>
        <p:nvSpPr>
          <p:cNvPr id="12" name="4 Marcador de pie de página">
            <a:extLst>
              <a:ext uri="{FF2B5EF4-FFF2-40B4-BE49-F238E27FC236}">
                <a16:creationId xmlns:a16="http://schemas.microsoft.com/office/drawing/2014/main" id="{7D2B5EF0-5921-3965-CEE9-18BD1263DAE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E2A4B639-971A-9895-8F4C-4D64A7AE35C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0F659AA-4B6B-A32E-E50B-BCEBF7F24F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41210" b="1"/>
          <a:stretch>
            <a:fillRect/>
          </a:stretch>
        </p:blipFill>
        <p:spPr>
          <a:xfrm>
            <a:off x="5796136" y="62852"/>
            <a:ext cx="1823864" cy="467496"/>
          </a:xfrm>
          <a:prstGeom prst="rect">
            <a:avLst/>
          </a:prstGeom>
        </p:spPr>
      </p:pic>
      <p:sp>
        <p:nvSpPr>
          <p:cNvPr id="8" name="Rectángulo 11">
            <a:extLst>
              <a:ext uri="{FF2B5EF4-FFF2-40B4-BE49-F238E27FC236}">
                <a16:creationId xmlns:a16="http://schemas.microsoft.com/office/drawing/2014/main" id="{C6F53124-4617-102B-E2E1-21945AE34A04}"/>
              </a:ext>
            </a:extLst>
          </p:cNvPr>
          <p:cNvSpPr/>
          <p:nvPr userDrawn="1"/>
        </p:nvSpPr>
        <p:spPr>
          <a:xfrm>
            <a:off x="0" y="62853"/>
            <a:ext cx="6019800" cy="467496"/>
          </a:xfrm>
          <a:custGeom>
            <a:avLst/>
            <a:gdLst>
              <a:gd name="connsiteX0" fmla="*/ 0 w 7452320"/>
              <a:gd name="connsiteY0" fmla="*/ 0 h 338561"/>
              <a:gd name="connsiteX1" fmla="*/ 7452320 w 7452320"/>
              <a:gd name="connsiteY1" fmla="*/ 0 h 338561"/>
              <a:gd name="connsiteX2" fmla="*/ 7452320 w 7452320"/>
              <a:gd name="connsiteY2" fmla="*/ 338561 h 338561"/>
              <a:gd name="connsiteX3" fmla="*/ 0 w 7452320"/>
              <a:gd name="connsiteY3" fmla="*/ 338561 h 338561"/>
              <a:gd name="connsiteX4" fmla="*/ 0 w 7452320"/>
              <a:gd name="connsiteY4" fmla="*/ 0 h 338561"/>
              <a:gd name="connsiteX0" fmla="*/ 0 w 7452320"/>
              <a:gd name="connsiteY0" fmla="*/ 0 h 338561"/>
              <a:gd name="connsiteX1" fmla="*/ 5406952 w 7452320"/>
              <a:gd name="connsiteY1" fmla="*/ 0 h 338561"/>
              <a:gd name="connsiteX2" fmla="*/ 7452320 w 7452320"/>
              <a:gd name="connsiteY2" fmla="*/ 338561 h 338561"/>
              <a:gd name="connsiteX3" fmla="*/ 0 w 7452320"/>
              <a:gd name="connsiteY3" fmla="*/ 338561 h 338561"/>
              <a:gd name="connsiteX4" fmla="*/ 0 w 7452320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14446 w 5406952"/>
              <a:gd name="connsiteY2" fmla="*/ 334551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10803 w 5406952"/>
              <a:gd name="connsiteY2" fmla="*/ 334551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07160 w 5406952"/>
              <a:gd name="connsiteY2" fmla="*/ 338194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41837"/>
              <a:gd name="connsiteX1" fmla="*/ 5406952 w 5406952"/>
              <a:gd name="connsiteY1" fmla="*/ 0 h 341837"/>
              <a:gd name="connsiteX2" fmla="*/ 5214446 w 5406952"/>
              <a:gd name="connsiteY2" fmla="*/ 341837 h 341837"/>
              <a:gd name="connsiteX3" fmla="*/ 0 w 5406952"/>
              <a:gd name="connsiteY3" fmla="*/ 338561 h 341837"/>
              <a:gd name="connsiteX4" fmla="*/ 0 w 5406952"/>
              <a:gd name="connsiteY4" fmla="*/ 0 h 34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6952" h="341837">
                <a:moveTo>
                  <a:pt x="0" y="0"/>
                </a:moveTo>
                <a:lnTo>
                  <a:pt x="5406952" y="0"/>
                </a:lnTo>
                <a:lnTo>
                  <a:pt x="5214446" y="341837"/>
                </a:lnTo>
                <a:lnTo>
                  <a:pt x="0" y="3385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42C4F"/>
              </a:gs>
              <a:gs pos="100000">
                <a:srgbClr val="8483B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49AD83A-BA8F-8238-A057-432428E2FAB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9" y="102393"/>
            <a:ext cx="263999" cy="381125"/>
          </a:xfrm>
          <a:prstGeom prst="rect">
            <a:avLst/>
          </a:prstGeom>
        </p:spPr>
      </p:pic>
      <p:sp>
        <p:nvSpPr>
          <p:cNvPr id="11" name="4 Marcador de pie de página">
            <a:extLst>
              <a:ext uri="{FF2B5EF4-FFF2-40B4-BE49-F238E27FC236}">
                <a16:creationId xmlns:a16="http://schemas.microsoft.com/office/drawing/2014/main" id="{664079B2-1083-05CD-B5A6-826510ED7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D43C789-5D29-9C79-BFD6-3D937D164B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0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C717E28-2086-0F25-53AD-3B2C72194E1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802" t="41210" b="1"/>
          <a:stretch>
            <a:fillRect/>
          </a:stretch>
        </p:blipFill>
        <p:spPr>
          <a:xfrm>
            <a:off x="5796136" y="62852"/>
            <a:ext cx="1823864" cy="467496"/>
          </a:xfrm>
          <a:prstGeom prst="rect">
            <a:avLst/>
          </a:prstGeom>
        </p:spPr>
      </p:pic>
      <p:sp>
        <p:nvSpPr>
          <p:cNvPr id="7" name="Rectángulo 11">
            <a:extLst>
              <a:ext uri="{FF2B5EF4-FFF2-40B4-BE49-F238E27FC236}">
                <a16:creationId xmlns:a16="http://schemas.microsoft.com/office/drawing/2014/main" id="{CF8468CE-EF8C-A4A4-389C-8F1B64FC8960}"/>
              </a:ext>
            </a:extLst>
          </p:cNvPr>
          <p:cNvSpPr/>
          <p:nvPr userDrawn="1"/>
        </p:nvSpPr>
        <p:spPr>
          <a:xfrm>
            <a:off x="0" y="62853"/>
            <a:ext cx="6019800" cy="467496"/>
          </a:xfrm>
          <a:custGeom>
            <a:avLst/>
            <a:gdLst>
              <a:gd name="connsiteX0" fmla="*/ 0 w 7452320"/>
              <a:gd name="connsiteY0" fmla="*/ 0 h 338561"/>
              <a:gd name="connsiteX1" fmla="*/ 7452320 w 7452320"/>
              <a:gd name="connsiteY1" fmla="*/ 0 h 338561"/>
              <a:gd name="connsiteX2" fmla="*/ 7452320 w 7452320"/>
              <a:gd name="connsiteY2" fmla="*/ 338561 h 338561"/>
              <a:gd name="connsiteX3" fmla="*/ 0 w 7452320"/>
              <a:gd name="connsiteY3" fmla="*/ 338561 h 338561"/>
              <a:gd name="connsiteX4" fmla="*/ 0 w 7452320"/>
              <a:gd name="connsiteY4" fmla="*/ 0 h 338561"/>
              <a:gd name="connsiteX0" fmla="*/ 0 w 7452320"/>
              <a:gd name="connsiteY0" fmla="*/ 0 h 338561"/>
              <a:gd name="connsiteX1" fmla="*/ 5406952 w 7452320"/>
              <a:gd name="connsiteY1" fmla="*/ 0 h 338561"/>
              <a:gd name="connsiteX2" fmla="*/ 7452320 w 7452320"/>
              <a:gd name="connsiteY2" fmla="*/ 338561 h 338561"/>
              <a:gd name="connsiteX3" fmla="*/ 0 w 7452320"/>
              <a:gd name="connsiteY3" fmla="*/ 338561 h 338561"/>
              <a:gd name="connsiteX4" fmla="*/ 0 w 7452320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14446 w 5406952"/>
              <a:gd name="connsiteY2" fmla="*/ 334551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10803 w 5406952"/>
              <a:gd name="connsiteY2" fmla="*/ 334551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38561"/>
              <a:gd name="connsiteX1" fmla="*/ 5406952 w 5406952"/>
              <a:gd name="connsiteY1" fmla="*/ 0 h 338561"/>
              <a:gd name="connsiteX2" fmla="*/ 5207160 w 5406952"/>
              <a:gd name="connsiteY2" fmla="*/ 338194 h 338561"/>
              <a:gd name="connsiteX3" fmla="*/ 0 w 5406952"/>
              <a:gd name="connsiteY3" fmla="*/ 338561 h 338561"/>
              <a:gd name="connsiteX4" fmla="*/ 0 w 5406952"/>
              <a:gd name="connsiteY4" fmla="*/ 0 h 338561"/>
              <a:gd name="connsiteX0" fmla="*/ 0 w 5406952"/>
              <a:gd name="connsiteY0" fmla="*/ 0 h 341837"/>
              <a:gd name="connsiteX1" fmla="*/ 5406952 w 5406952"/>
              <a:gd name="connsiteY1" fmla="*/ 0 h 341837"/>
              <a:gd name="connsiteX2" fmla="*/ 5214446 w 5406952"/>
              <a:gd name="connsiteY2" fmla="*/ 341837 h 341837"/>
              <a:gd name="connsiteX3" fmla="*/ 0 w 5406952"/>
              <a:gd name="connsiteY3" fmla="*/ 338561 h 341837"/>
              <a:gd name="connsiteX4" fmla="*/ 0 w 5406952"/>
              <a:gd name="connsiteY4" fmla="*/ 0 h 341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06952" h="341837">
                <a:moveTo>
                  <a:pt x="0" y="0"/>
                </a:moveTo>
                <a:lnTo>
                  <a:pt x="5406952" y="0"/>
                </a:lnTo>
                <a:lnTo>
                  <a:pt x="5214446" y="341837"/>
                </a:lnTo>
                <a:lnTo>
                  <a:pt x="0" y="338561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242C4F"/>
              </a:gs>
              <a:gs pos="100000">
                <a:srgbClr val="8483B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4F4277F-010A-C43C-35E2-12CFC22CDD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9" y="102393"/>
            <a:ext cx="263999" cy="381125"/>
          </a:xfrm>
          <a:prstGeom prst="rect">
            <a:avLst/>
          </a:prstGeom>
        </p:spPr>
      </p:pic>
      <p:sp>
        <p:nvSpPr>
          <p:cNvPr id="9" name="1 Título">
            <a:extLst>
              <a:ext uri="{FF2B5EF4-FFF2-40B4-BE49-F238E27FC236}">
                <a16:creationId xmlns:a16="http://schemas.microsoft.com/office/drawing/2014/main" id="{5DC7DBD2-6E61-4122-DB31-212496E32C18}"/>
              </a:ext>
            </a:extLst>
          </p:cNvPr>
          <p:cNvSpPr txBox="1">
            <a:spLocks/>
          </p:cNvSpPr>
          <p:nvPr userDrawn="1"/>
        </p:nvSpPr>
        <p:spPr>
          <a:xfrm>
            <a:off x="611560" y="68719"/>
            <a:ext cx="5184576" cy="46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42C4F"/>
                </a:solidFill>
                <a:latin typeface="Lor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sz="1200" dirty="0">
                <a:solidFill>
                  <a:schemeClr val="bg1"/>
                </a:solidFill>
              </a:rPr>
              <a:t>Haga clic para modificar el estilo de título del patrón</a:t>
            </a:r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10" name="4 Marcador de pie de página">
            <a:extLst>
              <a:ext uri="{FF2B5EF4-FFF2-40B4-BE49-F238E27FC236}">
                <a16:creationId xmlns:a16="http://schemas.microsoft.com/office/drawing/2014/main" id="{FB4ADA25-534E-F061-52E5-D80ECFA80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87A1892-BA80-2D08-A279-2D0CBA7C15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87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72FBE0D-662E-B550-5B6E-059C2129EC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20" y="102393"/>
            <a:ext cx="263356" cy="381125"/>
          </a:xfrm>
          <a:prstGeom prst="rect">
            <a:avLst/>
          </a:prstGeom>
        </p:spPr>
      </p:pic>
      <p:sp>
        <p:nvSpPr>
          <p:cNvPr id="10" name="4 Marcador de pie de página">
            <a:extLst>
              <a:ext uri="{FF2B5EF4-FFF2-40B4-BE49-F238E27FC236}">
                <a16:creationId xmlns:a16="http://schemas.microsoft.com/office/drawing/2014/main" id="{2412E3B1-B50D-FE50-6A7B-5FF9EF22E5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2FC9D41-91C1-B817-C834-17D66FDE1D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98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1254-3EAC-481A-8FF8-3D103A10B047}" type="slidenum">
              <a:rPr lang="es-AR" smtClean="0"/>
              <a:t>‹Nº›</a:t>
            </a:fld>
            <a:endParaRPr lang="es-AR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A9BE82A-FCB5-B280-6428-BC8B4EC59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6520" y="102393"/>
            <a:ext cx="263356" cy="381125"/>
          </a:xfrm>
          <a:prstGeom prst="rect">
            <a:avLst/>
          </a:prstGeom>
        </p:spPr>
      </p:pic>
      <p:sp>
        <p:nvSpPr>
          <p:cNvPr id="10" name="4 Marcador de pie de página">
            <a:extLst>
              <a:ext uri="{FF2B5EF4-FFF2-40B4-BE49-F238E27FC236}">
                <a16:creationId xmlns:a16="http://schemas.microsoft.com/office/drawing/2014/main" id="{73C0F3DE-0E91-7E85-8526-70F314DB4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6E937A0-4DEB-FA65-1A0F-1E75F29C8F7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25" t="41210" b="24353"/>
          <a:stretch>
            <a:fillRect/>
          </a:stretch>
        </p:blipFill>
        <p:spPr>
          <a:xfrm>
            <a:off x="5541850" y="4767259"/>
            <a:ext cx="2600104" cy="27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94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555527"/>
            <a:ext cx="8229600" cy="7953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350890"/>
            <a:ext cx="8229600" cy="339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AR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33893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>
                <a:solidFill>
                  <a:srgbClr val="242C4F"/>
                </a:solidFill>
              </a:defRPr>
            </a:lvl1pPr>
          </a:lstStyle>
          <a:p>
            <a:endParaRPr lang="es-AR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41954" y="4767263"/>
            <a:ext cx="54484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81254-3EAC-481A-8FF8-3D103A10B047}" type="slidenum">
              <a:rPr lang="es-AR" smtClean="0"/>
              <a:t>‹Nº›</a:t>
            </a:fld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65966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242C4F"/>
          </a:solidFill>
          <a:latin typeface="Lora" pitchFamily="2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D8C7621-EED9-A6FA-8C8B-49826C5D8E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DD04A36-DDF9-F844-8643-5F9B88F31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CF965AB-0409-7EAF-D7B4-441EC7826F03}"/>
              </a:ext>
            </a:extLst>
          </p:cNvPr>
          <p:cNvSpPr txBox="1"/>
          <p:nvPr/>
        </p:nvSpPr>
        <p:spPr>
          <a:xfrm>
            <a:off x="685800" y="172693"/>
            <a:ext cx="5040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>
                <a:solidFill>
                  <a:schemeClr val="bg1"/>
                </a:solidFill>
              </a:rPr>
              <a:t>Título</a:t>
            </a:r>
            <a:endParaRPr lang="es-AR" sz="1100" b="1" dirty="0">
              <a:solidFill>
                <a:schemeClr val="bg1"/>
              </a:solidFill>
            </a:endParaRPr>
          </a:p>
        </p:txBody>
      </p:sp>
      <p:sp>
        <p:nvSpPr>
          <p:cNvPr id="8" name="5 Marcador de número de diapositiva">
            <a:extLst>
              <a:ext uri="{FF2B5EF4-FFF2-40B4-BE49-F238E27FC236}">
                <a16:creationId xmlns:a16="http://schemas.microsoft.com/office/drawing/2014/main" id="{DCE3CD6C-2C35-8ED9-2B56-0A6DE345D837}"/>
              </a:ext>
            </a:extLst>
          </p:cNvPr>
          <p:cNvSpPr txBox="1">
            <a:spLocks/>
          </p:cNvSpPr>
          <p:nvPr/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6C81254-3EAC-481A-8FF8-3D103A10B047}" type="slidenum">
              <a:rPr lang="es-AR" sz="1100" smtClean="0">
                <a:solidFill>
                  <a:srgbClr val="242C4F"/>
                </a:solidFill>
              </a:rPr>
              <a:pPr algn="r"/>
              <a:t>1</a:t>
            </a:fld>
            <a:endParaRPr lang="es-AR" sz="1100" dirty="0">
              <a:solidFill>
                <a:srgbClr val="242C4F"/>
              </a:solidFill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F083ED1-A02A-A768-70D5-B5CCCA937864}"/>
              </a:ext>
            </a:extLst>
          </p:cNvPr>
          <p:cNvSpPr/>
          <p:nvPr/>
        </p:nvSpPr>
        <p:spPr>
          <a:xfrm>
            <a:off x="8100392" y="71700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242C4F"/>
                </a:solidFill>
              </a:rPr>
              <a:t>logo</a:t>
            </a:r>
            <a:endParaRPr lang="es-AR" dirty="0">
              <a:solidFill>
                <a:srgbClr val="242C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526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 txBox="1">
            <a:spLocks/>
          </p:cNvSpPr>
          <p:nvPr/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6C81254-3EAC-481A-8FF8-3D103A10B047}" type="slidenum">
              <a:rPr lang="es-AR" sz="1100" smtClean="0">
                <a:solidFill>
                  <a:srgbClr val="242C4F"/>
                </a:solidFill>
              </a:rPr>
              <a:pPr algn="r"/>
              <a:t>2</a:t>
            </a:fld>
            <a:endParaRPr lang="es-AR" sz="1100" dirty="0">
              <a:solidFill>
                <a:srgbClr val="242C4F"/>
              </a:solidFill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B12078D8-FAD7-5281-5A81-D6C2C4E6CE18}"/>
              </a:ext>
            </a:extLst>
          </p:cNvPr>
          <p:cNvSpPr txBox="1">
            <a:spLocks/>
          </p:cNvSpPr>
          <p:nvPr/>
        </p:nvSpPr>
        <p:spPr>
          <a:xfrm>
            <a:off x="611560" y="68719"/>
            <a:ext cx="5184576" cy="46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42C4F"/>
                </a:solidFill>
                <a:latin typeface="Lor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sz="1200" dirty="0">
                <a:solidFill>
                  <a:schemeClr val="bg1"/>
                </a:solidFill>
              </a:rPr>
              <a:t>Haga clic para modificar el estilo de título del patrón</a:t>
            </a:r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FD60795-D617-5044-D0A7-E80C63066BB1}"/>
              </a:ext>
            </a:extLst>
          </p:cNvPr>
          <p:cNvSpPr txBox="1"/>
          <p:nvPr/>
        </p:nvSpPr>
        <p:spPr>
          <a:xfrm>
            <a:off x="251520" y="4767263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242C4F"/>
                </a:solidFill>
              </a:rPr>
              <a:t>Texto</a:t>
            </a:r>
            <a:endParaRPr lang="es-AR" sz="1100" dirty="0">
              <a:solidFill>
                <a:srgbClr val="242C4F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11CCCDD-9A91-F96A-6AC8-420F7E869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D2CA6BA-D66D-6E80-33B4-E675DEC9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8987342-0A5C-AAF5-869E-068F52922E2E}"/>
              </a:ext>
            </a:extLst>
          </p:cNvPr>
          <p:cNvSpPr/>
          <p:nvPr/>
        </p:nvSpPr>
        <p:spPr>
          <a:xfrm>
            <a:off x="8100392" y="71700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242C4F"/>
                </a:solidFill>
              </a:rPr>
              <a:t>logo</a:t>
            </a:r>
            <a:endParaRPr lang="es-AR" dirty="0">
              <a:solidFill>
                <a:srgbClr val="242C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135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7B4ED-AC25-F12E-8488-73943BF5E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57654898-501D-A7A6-86ED-5405ADE7627B}"/>
              </a:ext>
            </a:extLst>
          </p:cNvPr>
          <p:cNvSpPr txBox="1">
            <a:spLocks/>
          </p:cNvSpPr>
          <p:nvPr/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6C81254-3EAC-481A-8FF8-3D103A10B047}" type="slidenum">
              <a:rPr lang="es-AR" sz="1100" smtClean="0">
                <a:solidFill>
                  <a:srgbClr val="242C4F"/>
                </a:solidFill>
              </a:rPr>
              <a:pPr algn="r"/>
              <a:t>3</a:t>
            </a:fld>
            <a:endParaRPr lang="es-AR" sz="1100" dirty="0">
              <a:solidFill>
                <a:srgbClr val="242C4F"/>
              </a:solidFill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BBE0339C-0C01-6996-D9FA-A7E9C4D49403}"/>
              </a:ext>
            </a:extLst>
          </p:cNvPr>
          <p:cNvSpPr txBox="1">
            <a:spLocks/>
          </p:cNvSpPr>
          <p:nvPr/>
        </p:nvSpPr>
        <p:spPr>
          <a:xfrm>
            <a:off x="611560" y="68719"/>
            <a:ext cx="5184576" cy="46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42C4F"/>
                </a:solidFill>
                <a:latin typeface="Lor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sz="1200" dirty="0">
                <a:solidFill>
                  <a:schemeClr val="bg1"/>
                </a:solidFill>
              </a:rPr>
              <a:t>Haga clic para modificar el estilo de título del patrón</a:t>
            </a:r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ACE7034-C745-96B1-A214-1B93C54CECD8}"/>
              </a:ext>
            </a:extLst>
          </p:cNvPr>
          <p:cNvSpPr txBox="1"/>
          <p:nvPr/>
        </p:nvSpPr>
        <p:spPr>
          <a:xfrm>
            <a:off x="251520" y="4767263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242C4F"/>
                </a:solidFill>
              </a:rPr>
              <a:t>Texto</a:t>
            </a:r>
            <a:endParaRPr lang="es-AR" sz="1100" dirty="0">
              <a:solidFill>
                <a:srgbClr val="242C4F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6B804635-2D93-40B2-D16B-233ECB3B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20F9816C-4921-B473-DC54-FA0CC6E19258}"/>
              </a:ext>
            </a:extLst>
          </p:cNvPr>
          <p:cNvSpPr/>
          <p:nvPr/>
        </p:nvSpPr>
        <p:spPr>
          <a:xfrm>
            <a:off x="8100392" y="71700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242C4F"/>
                </a:solidFill>
              </a:rPr>
              <a:t>logo</a:t>
            </a:r>
            <a:endParaRPr lang="es-AR" dirty="0">
              <a:solidFill>
                <a:srgbClr val="242C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394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8B875-F2E3-A1D1-3D31-CF404C236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A1C3CA9C-295D-1C5A-F233-B3EF71CD1407}"/>
              </a:ext>
            </a:extLst>
          </p:cNvPr>
          <p:cNvSpPr txBox="1">
            <a:spLocks/>
          </p:cNvSpPr>
          <p:nvPr/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6C81254-3EAC-481A-8FF8-3D103A10B047}" type="slidenum">
              <a:rPr lang="es-AR" sz="1100" smtClean="0">
                <a:solidFill>
                  <a:srgbClr val="242C4F"/>
                </a:solidFill>
              </a:rPr>
              <a:pPr algn="r"/>
              <a:t>4</a:t>
            </a:fld>
            <a:endParaRPr lang="es-AR" sz="1100" dirty="0">
              <a:solidFill>
                <a:srgbClr val="242C4F"/>
              </a:solidFill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73CF87DA-A09F-BEA1-957D-C71372E9D8D7}"/>
              </a:ext>
            </a:extLst>
          </p:cNvPr>
          <p:cNvSpPr txBox="1">
            <a:spLocks/>
          </p:cNvSpPr>
          <p:nvPr/>
        </p:nvSpPr>
        <p:spPr>
          <a:xfrm>
            <a:off x="611560" y="68719"/>
            <a:ext cx="5184576" cy="46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42C4F"/>
                </a:solidFill>
                <a:latin typeface="Lor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s-ES" sz="1200" dirty="0">
                <a:solidFill>
                  <a:schemeClr val="bg1"/>
                </a:solidFill>
              </a:rPr>
              <a:t>Haga clic para modificar el estilo de título del patrón</a:t>
            </a:r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2107FF1-52CC-69FB-79E9-E4A190CE71A1}"/>
              </a:ext>
            </a:extLst>
          </p:cNvPr>
          <p:cNvSpPr txBox="1"/>
          <p:nvPr/>
        </p:nvSpPr>
        <p:spPr>
          <a:xfrm>
            <a:off x="251520" y="4767263"/>
            <a:ext cx="50405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>
                <a:solidFill>
                  <a:srgbClr val="242C4F"/>
                </a:solidFill>
              </a:rPr>
              <a:t>Texto</a:t>
            </a:r>
            <a:endParaRPr lang="es-AR" sz="1100" dirty="0">
              <a:solidFill>
                <a:srgbClr val="242C4F"/>
              </a:solidFill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0A656FFD-1914-90A9-F2C0-4C0D5F10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0ED71F-2C60-8B80-7334-0AE33ABC4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4411299-72F6-ED61-CD2D-91C0F23033B0}"/>
              </a:ext>
            </a:extLst>
          </p:cNvPr>
          <p:cNvSpPr/>
          <p:nvPr/>
        </p:nvSpPr>
        <p:spPr>
          <a:xfrm>
            <a:off x="8100392" y="71700"/>
            <a:ext cx="792088" cy="3600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rgbClr val="242C4F"/>
                </a:solidFill>
              </a:rPr>
              <a:t>logo</a:t>
            </a:r>
            <a:endParaRPr lang="es-AR" dirty="0">
              <a:solidFill>
                <a:srgbClr val="242C4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074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DDED4-1A69-8A23-3875-BB2AFEE69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ECA101A4-9A87-7308-F4A8-1B98FB225FA4}"/>
              </a:ext>
            </a:extLst>
          </p:cNvPr>
          <p:cNvSpPr txBox="1">
            <a:spLocks/>
          </p:cNvSpPr>
          <p:nvPr/>
        </p:nvSpPr>
        <p:spPr>
          <a:xfrm>
            <a:off x="8172400" y="4767263"/>
            <a:ext cx="514400" cy="273844"/>
          </a:xfrm>
          <a:prstGeom prst="rect">
            <a:avLst/>
          </a:prstGeom>
        </p:spPr>
        <p:txBody>
          <a:bodyPr/>
          <a:lstStyle>
            <a:defPPr>
              <a:defRPr lang="es-A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6C81254-3EAC-481A-8FF8-3D103A10B047}" type="slidenum">
              <a:rPr lang="es-AR" sz="1100" smtClean="0">
                <a:solidFill>
                  <a:srgbClr val="242C4F"/>
                </a:solidFill>
              </a:rPr>
              <a:pPr algn="r"/>
              <a:t>5</a:t>
            </a:fld>
            <a:endParaRPr lang="es-AR" sz="1100" dirty="0">
              <a:solidFill>
                <a:srgbClr val="242C4F"/>
              </a:solidFill>
            </a:endParaRPr>
          </a:p>
        </p:txBody>
      </p:sp>
      <p:sp>
        <p:nvSpPr>
          <p:cNvPr id="8" name="1 Título">
            <a:extLst>
              <a:ext uri="{FF2B5EF4-FFF2-40B4-BE49-F238E27FC236}">
                <a16:creationId xmlns:a16="http://schemas.microsoft.com/office/drawing/2014/main" id="{4C16D770-DDDF-60AB-2389-8C7EB4E6B4A8}"/>
              </a:ext>
            </a:extLst>
          </p:cNvPr>
          <p:cNvSpPr txBox="1">
            <a:spLocks/>
          </p:cNvSpPr>
          <p:nvPr/>
        </p:nvSpPr>
        <p:spPr>
          <a:xfrm>
            <a:off x="1979712" y="1419622"/>
            <a:ext cx="5256584" cy="4616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242C4F"/>
                </a:solidFill>
                <a:latin typeface="Lor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endParaRPr lang="es-AR" sz="1200" dirty="0">
              <a:solidFill>
                <a:schemeClr val="bg1"/>
              </a:solidFill>
            </a:endParaRP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8CC7CCCE-96B7-F5E4-6E93-FAB5D1919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5835693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43</Words>
  <Application>Microsoft Office PowerPoint</Application>
  <PresentationFormat>Presentación en pantalla (16:9)</PresentationFormat>
  <Paragraphs>16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Lora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horacio</dc:creator>
  <cp:lastModifiedBy>Cruz Diaz Guadalupe</cp:lastModifiedBy>
  <cp:revision>8</cp:revision>
  <dcterms:created xsi:type="dcterms:W3CDTF">2024-09-12T15:03:58Z</dcterms:created>
  <dcterms:modified xsi:type="dcterms:W3CDTF">2025-07-11T13:45:41Z</dcterms:modified>
</cp:coreProperties>
</file>