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3" r:id="rId2"/>
    <p:sldId id="264" r:id="rId3"/>
    <p:sldId id="260" r:id="rId4"/>
    <p:sldId id="261" r:id="rId5"/>
    <p:sldId id="262" r:id="rId6"/>
  </p:sldIdLst>
  <p:sldSz cx="118872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48" d="100"/>
          <a:sy n="48" d="100"/>
        </p:scale>
        <p:origin x="20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208D1-B530-40ED-9A03-FB05D3A1127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D65B-C3EA-4F5B-AA11-311A2AD0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51B16-B360-4183-9905-E3A2D207D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6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3D65B-C3EA-4F5B-AA11-311A2AD0E7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3D65B-C3EA-4F5B-AA11-311A2AD0E7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45429"/>
            <a:ext cx="10104120" cy="413850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243533"/>
            <a:ext cx="8915400" cy="286998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9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32883"/>
            <a:ext cx="256317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32883"/>
            <a:ext cx="754094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963549"/>
            <a:ext cx="10252710" cy="494474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7955072"/>
            <a:ext cx="10252710" cy="260032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32886"/>
            <a:ext cx="1025271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14016"/>
            <a:ext cx="5028842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342130"/>
            <a:ext cx="502884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14016"/>
            <a:ext cx="5053608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342130"/>
            <a:ext cx="505360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11539"/>
            <a:ext cx="6017895" cy="844761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11539"/>
            <a:ext cx="6017895" cy="844761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32886"/>
            <a:ext cx="1025271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164417"/>
            <a:ext cx="1025271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EC92-FC60-4509-91C3-B6EDB38AA84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017676"/>
            <a:ext cx="401193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1928-0DC2-4A8F-BAA3-2AB71433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2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4CCB19-9D9B-3925-8781-E8CE9D5F0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7200" cy="1188720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E79DE3F-B2E0-B01B-484B-2FC093BCB191}"/>
              </a:ext>
            </a:extLst>
          </p:cNvPr>
          <p:cNvSpPr/>
          <p:nvPr/>
        </p:nvSpPr>
        <p:spPr>
          <a:xfrm>
            <a:off x="91440" y="7727236"/>
            <a:ext cx="11716376" cy="295547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995798-EE79-BC69-64C5-465594924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4" y="344703"/>
            <a:ext cx="3621338" cy="3621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77EB8E-CD9B-2FD3-C99A-928D9E338FF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56" y="3528317"/>
            <a:ext cx="8392886" cy="231462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42C9DA-2B0E-6EE2-9F49-E839B7BE94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8019693"/>
            <a:ext cx="1056023" cy="10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BBF22-0BEF-68D5-185F-0AB8C7F96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99" y="8023867"/>
            <a:ext cx="1329606" cy="1135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D2B7F3-5ECD-D88E-C673-CEA1BFF44F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06" y="8019693"/>
            <a:ext cx="699622" cy="1135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5FAFE0-FCDE-37E6-E767-10915AE76F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07" y="8173130"/>
            <a:ext cx="1401585" cy="857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BCC295-2A85-98A3-ABF5-25F07FCDA5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85" y="8106263"/>
            <a:ext cx="1024645" cy="890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BD5722-CD78-BABA-F8A3-F5A76B9E38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13" y="8051095"/>
            <a:ext cx="943152" cy="9431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D92236-3164-8D74-23E1-7D5BF4B0CC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98" y="8091023"/>
            <a:ext cx="943152" cy="9394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661F80-B904-C403-14B8-DBAE382852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83" y="8236090"/>
            <a:ext cx="1593123" cy="5987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B0106E-7233-D50E-AA10-235B721D17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0" y="9386755"/>
            <a:ext cx="1346796" cy="13467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B346F4-B4E2-4E1C-73A2-9C556BD1E1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08" y="9779147"/>
            <a:ext cx="2354915" cy="6781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14783F-2B46-31DC-ECC6-B28F074047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96" y="9614396"/>
            <a:ext cx="891515" cy="89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91FECE6-20E5-AA0E-C2E0-9C6FCE7530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11" y="9668430"/>
            <a:ext cx="2565225" cy="8550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F5DE85-49F8-4D64-E5C2-0FDD0890C12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76" y="9638948"/>
            <a:ext cx="1274067" cy="8669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6CCC59-A5E2-084F-7815-69FB6C18EA2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74" y="9811700"/>
            <a:ext cx="2232291" cy="5685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A132CE-0EA1-D429-FA91-14FEB21341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46" y="8019693"/>
            <a:ext cx="1129119" cy="11357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5025866-4737-E199-ACB5-D07BA9F6762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4073" y="406175"/>
            <a:ext cx="3026871" cy="14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4CCB19-9D9B-3925-8781-E8CE9D5F0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7200" cy="1188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95798-EE79-BC69-64C5-46559492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4" y="344703"/>
            <a:ext cx="3621338" cy="3621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F703B5-A389-077E-293B-FF0856785034}"/>
              </a:ext>
            </a:extLst>
          </p:cNvPr>
          <p:cNvSpPr txBox="1"/>
          <p:nvPr/>
        </p:nvSpPr>
        <p:spPr>
          <a:xfrm>
            <a:off x="622288" y="3130487"/>
            <a:ext cx="10822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IoTwin</a:t>
            </a:r>
            <a:r>
              <a:rPr lang="en-US" sz="3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is an open-source IoT platform for data collection, processing, and visualization.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9D9C8-2EF2-1052-D618-77684E898FBD}"/>
              </a:ext>
            </a:extLst>
          </p:cNvPr>
          <p:cNvSpPr txBox="1"/>
          <p:nvPr/>
        </p:nvSpPr>
        <p:spPr>
          <a:xfrm>
            <a:off x="1247741" y="4827172"/>
            <a:ext cx="7367791" cy="445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IoT Dashboard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Telemetry Data Collection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Multi-Tenancy Support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Asset &amp; </a:t>
            </a: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Device Management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Alert Management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 Series Forecasting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974675-6BF3-B0A8-A04E-8CD1E7A4CC7F}"/>
              </a:ext>
            </a:extLst>
          </p:cNvPr>
          <p:cNvCxnSpPr>
            <a:cxnSpLocks/>
          </p:cNvCxnSpPr>
          <p:nvPr/>
        </p:nvCxnSpPr>
        <p:spPr>
          <a:xfrm>
            <a:off x="530848" y="3226564"/>
            <a:ext cx="0" cy="859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7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4CCB19-9D9B-3925-8781-E8CE9D5F0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7200" cy="1188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95798-EE79-BC69-64C5-46559492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4" y="344703"/>
            <a:ext cx="3621338" cy="362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5B21B0-C7B9-52C6-AD0A-9CD4BEE5E20F}"/>
              </a:ext>
            </a:extLst>
          </p:cNvPr>
          <p:cNvSpPr txBox="1"/>
          <p:nvPr/>
        </p:nvSpPr>
        <p:spPr>
          <a:xfrm>
            <a:off x="5259883" y="669471"/>
            <a:ext cx="293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Web</a:t>
            </a: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53C3F-55B2-D128-401F-9B2E24B77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626" y="2029844"/>
            <a:ext cx="6301778" cy="3436767"/>
          </a:xfrm>
          <a:prstGeom prst="rect">
            <a:avLst/>
          </a:prstGeom>
          <a:ln w="38100"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14AD0F-4C9C-8708-198F-026282085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" b="385"/>
          <a:stretch/>
        </p:blipFill>
        <p:spPr>
          <a:xfrm>
            <a:off x="4723686" y="3966041"/>
            <a:ext cx="6720840" cy="3089815"/>
          </a:xfrm>
          <a:prstGeom prst="rect">
            <a:avLst/>
          </a:prstGeom>
          <a:ln w="38100"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C22779-D68E-A814-A7AE-7DDFA2ED6E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26" y="6213698"/>
            <a:ext cx="6370320" cy="3436767"/>
          </a:xfrm>
          <a:prstGeom prst="rect">
            <a:avLst/>
          </a:prstGeom>
          <a:ln w="38100"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15EFC-EF7E-9051-951E-020326D83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" b="501"/>
          <a:stretch/>
        </p:blipFill>
        <p:spPr>
          <a:xfrm>
            <a:off x="4723686" y="8495494"/>
            <a:ext cx="6720840" cy="3089815"/>
          </a:xfrm>
          <a:prstGeom prst="rect">
            <a:avLst/>
          </a:prstGeom>
          <a:ln w="38100"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839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4CCB19-9D9B-3925-8781-E8CE9D5F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7200" cy="1188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95798-EE79-BC69-64C5-465594924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4" y="344703"/>
            <a:ext cx="3621338" cy="3621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98DBE2-C21D-0A82-F083-8BC1C11FB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56" y="2509105"/>
            <a:ext cx="3621338" cy="8052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7B63EE-F89B-6CDE-1B8D-DEA77AEE2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" r="2115"/>
          <a:stretch/>
        </p:blipFill>
        <p:spPr>
          <a:xfrm>
            <a:off x="4136536" y="2511923"/>
            <a:ext cx="3621338" cy="8049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502A0C-9632-B50E-BC3F-0F2C22E70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26" y="2511923"/>
            <a:ext cx="3622860" cy="8049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ACE9CC-E167-1CAD-ED7A-C131797344D5}"/>
              </a:ext>
            </a:extLst>
          </p:cNvPr>
          <p:cNvSpPr txBox="1"/>
          <p:nvPr/>
        </p:nvSpPr>
        <p:spPr>
          <a:xfrm>
            <a:off x="5259883" y="669471"/>
            <a:ext cx="293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Mobile</a:t>
            </a: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25914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4CCB19-9D9B-3925-8781-E8CE9D5F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7200" cy="1188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95798-EE79-BC69-64C5-465594924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4" y="344703"/>
            <a:ext cx="3621338" cy="3621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7F67A-ED20-7CFE-501F-9FD3805354CE}"/>
              </a:ext>
            </a:extLst>
          </p:cNvPr>
          <p:cNvSpPr txBox="1"/>
          <p:nvPr/>
        </p:nvSpPr>
        <p:spPr>
          <a:xfrm>
            <a:off x="863612" y="3102432"/>
            <a:ext cx="532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Developers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74BC5-A09A-1E04-F71C-CC78CB65D927}"/>
              </a:ext>
            </a:extLst>
          </p:cNvPr>
          <p:cNvSpPr txBox="1"/>
          <p:nvPr/>
        </p:nvSpPr>
        <p:spPr>
          <a:xfrm>
            <a:off x="863612" y="9395075"/>
            <a:ext cx="616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Advisor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243BA-4C5F-2FD0-4AF1-92E344EC6F40}"/>
              </a:ext>
            </a:extLst>
          </p:cNvPr>
          <p:cNvSpPr txBox="1"/>
          <p:nvPr/>
        </p:nvSpPr>
        <p:spPr>
          <a:xfrm>
            <a:off x="1637701" y="3540020"/>
            <a:ext cx="6993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Uğur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Ata </a:t>
            </a: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Dargün</a:t>
            </a:r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Erdem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Sert</a:t>
            </a:r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Samet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Ercan</a:t>
            </a:r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Murat </a:t>
            </a: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Alkan</a:t>
            </a:r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4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C4364F-E898-087E-823F-5C6F5E06FF51}"/>
              </a:ext>
            </a:extLst>
          </p:cNvPr>
          <p:cNvCxnSpPr>
            <a:cxnSpLocks/>
          </p:cNvCxnSpPr>
          <p:nvPr/>
        </p:nvCxnSpPr>
        <p:spPr>
          <a:xfrm>
            <a:off x="-109193" y="3810318"/>
            <a:ext cx="109092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905C84-B7B5-E1BC-5463-35A7138B0031}"/>
              </a:ext>
            </a:extLst>
          </p:cNvPr>
          <p:cNvCxnSpPr>
            <a:cxnSpLocks/>
          </p:cNvCxnSpPr>
          <p:nvPr/>
        </p:nvCxnSpPr>
        <p:spPr>
          <a:xfrm>
            <a:off x="977915" y="10102961"/>
            <a:ext cx="109092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2D4FD4-A8C9-03B0-2967-E67280AE92E9}"/>
              </a:ext>
            </a:extLst>
          </p:cNvPr>
          <p:cNvSpPr txBox="1"/>
          <p:nvPr/>
        </p:nvSpPr>
        <p:spPr>
          <a:xfrm>
            <a:off x="1637701" y="10416380"/>
            <a:ext cx="5847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Füsun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Yürüten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412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</TotalTime>
  <Words>54</Words>
  <Application>Microsoft Office PowerPoint</Application>
  <PresentationFormat>Custom</PresentationFormat>
  <Paragraphs>23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dell-MA</dc:creator>
  <cp:lastModifiedBy>dell-MA</cp:lastModifiedBy>
  <cp:revision>45</cp:revision>
  <dcterms:created xsi:type="dcterms:W3CDTF">2022-05-15T13:48:57Z</dcterms:created>
  <dcterms:modified xsi:type="dcterms:W3CDTF">2022-05-26T13:51:33Z</dcterms:modified>
</cp:coreProperties>
</file>