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1225c68f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1225c68f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225c68f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1225c68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225c68f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225c68f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225c68f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225c68f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1225c68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1225c68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1225c68f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1225c68f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-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simplify Things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300" y="1568900"/>
            <a:ext cx="5417400" cy="31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environments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413" y="1064725"/>
            <a:ext cx="407841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73125" y="1416675"/>
            <a:ext cx="29271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3 environments / 3 states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Modified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Staged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Committed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Working Dir: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Single checkout of your project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Staging</a:t>
            </a:r>
            <a:r>
              <a:rPr lang="en-GB" sz="1800">
                <a:solidFill>
                  <a:schemeClr val="dk2"/>
                </a:solidFill>
              </a:rPr>
              <a:t> Dir: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Where you store files you will commit to your repository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Local repo: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It is what will be copied over to remote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file directory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773125" y="1416675"/>
            <a:ext cx="76566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Files not tracked by Git - Untracked files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Git is unaware of their existence until you </a:t>
            </a:r>
            <a:r>
              <a:rPr b="1" lang="en-GB" sz="1800">
                <a:solidFill>
                  <a:schemeClr val="dk2"/>
                </a:solidFill>
              </a:rPr>
              <a:t>Add</a:t>
            </a:r>
            <a:r>
              <a:rPr lang="en-GB" sz="1800">
                <a:solidFill>
                  <a:schemeClr val="dk2"/>
                </a:solidFill>
              </a:rPr>
              <a:t> them to your working directory.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Gitflow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00" y="1170125"/>
            <a:ext cx="72199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branch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13" y="1317113"/>
            <a:ext cx="2286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700" y="2445200"/>
            <a:ext cx="30765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workflow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25" y="1162375"/>
            <a:ext cx="60230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