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305" r:id="rId5"/>
    <p:sldId id="318" r:id="rId6"/>
    <p:sldId id="316" r:id="rId7"/>
    <p:sldId id="322" r:id="rId8"/>
    <p:sldId id="323" r:id="rId9"/>
    <p:sldId id="333" r:id="rId10"/>
    <p:sldId id="310" r:id="rId11"/>
    <p:sldId id="325" r:id="rId12"/>
    <p:sldId id="326" r:id="rId13"/>
    <p:sldId id="327" r:id="rId14"/>
    <p:sldId id="331" r:id="rId15"/>
    <p:sldId id="332" r:id="rId16"/>
    <p:sldId id="328" r:id="rId17"/>
    <p:sldId id="334" r:id="rId18"/>
    <p:sldId id="329" r:id="rId19"/>
    <p:sldId id="330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1E7"/>
    <a:srgbClr val="FFFFFF"/>
    <a:srgbClr val="C7D4FA"/>
    <a:srgbClr val="3370E8"/>
    <a:srgbClr val="00214D"/>
    <a:srgbClr val="054266"/>
    <a:srgbClr val="97EAD2"/>
    <a:srgbClr val="535252"/>
    <a:srgbClr val="6D6D6D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9B3C1-D36A-E70D-2565-C5B41FBC8247}" v="98" dt="2025-07-14T16:15:11.779"/>
    <p1510:client id="{77C17102-73BC-4D14-9DE1-C05829C5B0D6}" v="116" dt="2025-07-15T13:12:00.886"/>
    <p1510:client id="{F7A92F70-8F4F-6096-9F1C-C0ECA0387005}" v="1" dt="2025-07-14T15:06:11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rley, Sarah" userId="2acfb637-cbdb-47d7-9120-72ee1a77705a" providerId="ADAL" clId="{77C17102-73BC-4D14-9DE1-C05829C5B0D6}"/>
    <pc:docChg chg="undo custSel addSld delSld modSld sldOrd">
      <pc:chgData name="Hurley, Sarah" userId="2acfb637-cbdb-47d7-9120-72ee1a77705a" providerId="ADAL" clId="{77C17102-73BC-4D14-9DE1-C05829C5B0D6}" dt="2025-07-15T13:12:00.886" v="422" actId="12"/>
      <pc:docMkLst>
        <pc:docMk/>
      </pc:docMkLst>
      <pc:sldChg chg="del">
        <pc:chgData name="Hurley, Sarah" userId="2acfb637-cbdb-47d7-9120-72ee1a77705a" providerId="ADAL" clId="{77C17102-73BC-4D14-9DE1-C05829C5B0D6}" dt="2025-07-14T16:17:42.111" v="34" actId="47"/>
        <pc:sldMkLst>
          <pc:docMk/>
          <pc:sldMk cId="2184419099" sldId="324"/>
        </pc:sldMkLst>
      </pc:sldChg>
      <pc:sldChg chg="modSp mod">
        <pc:chgData name="Hurley, Sarah" userId="2acfb637-cbdb-47d7-9120-72ee1a77705a" providerId="ADAL" clId="{77C17102-73BC-4D14-9DE1-C05829C5B0D6}" dt="2025-07-14T16:16:12.046" v="11" actId="14861"/>
        <pc:sldMkLst>
          <pc:docMk/>
          <pc:sldMk cId="781712854" sldId="325"/>
        </pc:sldMkLst>
        <pc:picChg chg="mod">
          <ac:chgData name="Hurley, Sarah" userId="2acfb637-cbdb-47d7-9120-72ee1a77705a" providerId="ADAL" clId="{77C17102-73BC-4D14-9DE1-C05829C5B0D6}" dt="2025-07-14T16:16:12.046" v="11" actId="14861"/>
          <ac:picMkLst>
            <pc:docMk/>
            <pc:sldMk cId="781712854" sldId="325"/>
            <ac:picMk id="3" creationId="{6E622D79-EB5F-0CA7-4A32-A02F57218CCE}"/>
          </ac:picMkLst>
        </pc:picChg>
      </pc:sldChg>
      <pc:sldChg chg="addSp delSp modSp mod">
        <pc:chgData name="Hurley, Sarah" userId="2acfb637-cbdb-47d7-9120-72ee1a77705a" providerId="ADAL" clId="{77C17102-73BC-4D14-9DE1-C05829C5B0D6}" dt="2025-07-14T20:49:02.160" v="141" actId="14861"/>
        <pc:sldMkLst>
          <pc:docMk/>
          <pc:sldMk cId="2908249455" sldId="326"/>
        </pc:sldMkLst>
        <pc:spChg chg="del">
          <ac:chgData name="Hurley, Sarah" userId="2acfb637-cbdb-47d7-9120-72ee1a77705a" providerId="ADAL" clId="{77C17102-73BC-4D14-9DE1-C05829C5B0D6}" dt="2025-07-14T20:48:51.490" v="135" actId="478"/>
          <ac:spMkLst>
            <pc:docMk/>
            <pc:sldMk cId="2908249455" sldId="326"/>
            <ac:spMk id="6" creationId="{A666E44A-63FA-A411-18C5-B6A8F5EC8E20}"/>
          </ac:spMkLst>
        </pc:spChg>
        <pc:picChg chg="add mod">
          <ac:chgData name="Hurley, Sarah" userId="2acfb637-cbdb-47d7-9120-72ee1a77705a" providerId="ADAL" clId="{77C17102-73BC-4D14-9DE1-C05829C5B0D6}" dt="2025-07-14T20:49:02.160" v="141" actId="14861"/>
          <ac:picMkLst>
            <pc:docMk/>
            <pc:sldMk cId="2908249455" sldId="326"/>
            <ac:picMk id="5" creationId="{F69A9502-B9DE-1CE5-92EA-DCEA9BCF22A6}"/>
          </ac:picMkLst>
        </pc:picChg>
      </pc:sldChg>
      <pc:sldChg chg="addSp delSp modSp mod">
        <pc:chgData name="Hurley, Sarah" userId="2acfb637-cbdb-47d7-9120-72ee1a77705a" providerId="ADAL" clId="{77C17102-73BC-4D14-9DE1-C05829C5B0D6}" dt="2025-07-14T20:02:15.062" v="84" actId="1076"/>
        <pc:sldMkLst>
          <pc:docMk/>
          <pc:sldMk cId="4171632443" sldId="327"/>
        </pc:sldMkLst>
        <pc:spChg chg="mod">
          <ac:chgData name="Hurley, Sarah" userId="2acfb637-cbdb-47d7-9120-72ee1a77705a" providerId="ADAL" clId="{77C17102-73BC-4D14-9DE1-C05829C5B0D6}" dt="2025-07-14T20:01:42.143" v="58" actId="20577"/>
          <ac:spMkLst>
            <pc:docMk/>
            <pc:sldMk cId="4171632443" sldId="327"/>
            <ac:spMk id="4" creationId="{BDD4B4F8-132A-34CF-6879-9B4CC46D4A39}"/>
          </ac:spMkLst>
        </pc:spChg>
        <pc:spChg chg="del">
          <ac:chgData name="Hurley, Sarah" userId="2acfb637-cbdb-47d7-9120-72ee1a77705a" providerId="ADAL" clId="{77C17102-73BC-4D14-9DE1-C05829C5B0D6}" dt="2025-07-14T20:01:34.109" v="49" actId="478"/>
          <ac:spMkLst>
            <pc:docMk/>
            <pc:sldMk cId="4171632443" sldId="327"/>
            <ac:spMk id="6" creationId="{822F2164-5BD3-B492-6D6B-5FD829687B4E}"/>
          </ac:spMkLst>
        </pc:spChg>
        <pc:picChg chg="add del mod">
          <ac:chgData name="Hurley, Sarah" userId="2acfb637-cbdb-47d7-9120-72ee1a77705a" providerId="ADAL" clId="{77C17102-73BC-4D14-9DE1-C05829C5B0D6}" dt="2025-07-14T20:01:32.906" v="48" actId="478"/>
          <ac:picMkLst>
            <pc:docMk/>
            <pc:sldMk cId="4171632443" sldId="327"/>
            <ac:picMk id="5" creationId="{EA32A13A-E68D-9ECE-D641-7C6695E2E9D4}"/>
          </ac:picMkLst>
        </pc:picChg>
        <pc:picChg chg="add del mod">
          <ac:chgData name="Hurley, Sarah" userId="2acfb637-cbdb-47d7-9120-72ee1a77705a" providerId="ADAL" clId="{77C17102-73BC-4D14-9DE1-C05829C5B0D6}" dt="2025-07-14T20:01:32.384" v="47" actId="478"/>
          <ac:picMkLst>
            <pc:docMk/>
            <pc:sldMk cId="4171632443" sldId="327"/>
            <ac:picMk id="8" creationId="{3D61CC1B-8E75-5A04-7AE1-3795A94295E4}"/>
          </ac:picMkLst>
        </pc:picChg>
        <pc:picChg chg="add del mod">
          <ac:chgData name="Hurley, Sarah" userId="2acfb637-cbdb-47d7-9120-72ee1a77705a" providerId="ADAL" clId="{77C17102-73BC-4D14-9DE1-C05829C5B0D6}" dt="2025-07-14T20:01:31.599" v="46" actId="478"/>
          <ac:picMkLst>
            <pc:docMk/>
            <pc:sldMk cId="4171632443" sldId="327"/>
            <ac:picMk id="10" creationId="{B8947596-29B8-D4F4-81BB-0799B9D00771}"/>
          </ac:picMkLst>
        </pc:picChg>
        <pc:picChg chg="add mod">
          <ac:chgData name="Hurley, Sarah" userId="2acfb637-cbdb-47d7-9120-72ee1a77705a" providerId="ADAL" clId="{77C17102-73BC-4D14-9DE1-C05829C5B0D6}" dt="2025-07-14T20:02:15.062" v="84" actId="1076"/>
          <ac:picMkLst>
            <pc:docMk/>
            <pc:sldMk cId="4171632443" sldId="327"/>
            <ac:picMk id="12" creationId="{D6D2E195-CA6A-6E6C-31B7-127165F7C4F8}"/>
          </ac:picMkLst>
        </pc:picChg>
      </pc:sldChg>
      <pc:sldChg chg="addSp modSp mod">
        <pc:chgData name="Hurley, Sarah" userId="2acfb637-cbdb-47d7-9120-72ee1a77705a" providerId="ADAL" clId="{77C17102-73BC-4D14-9DE1-C05829C5B0D6}" dt="2025-07-14T16:16:04.180" v="9" actId="14861"/>
        <pc:sldMkLst>
          <pc:docMk/>
          <pc:sldMk cId="3047034238" sldId="328"/>
        </pc:sldMkLst>
        <pc:picChg chg="add mod">
          <ac:chgData name="Hurley, Sarah" userId="2acfb637-cbdb-47d7-9120-72ee1a77705a" providerId="ADAL" clId="{77C17102-73BC-4D14-9DE1-C05829C5B0D6}" dt="2025-07-14T16:16:04.180" v="9" actId="14861"/>
          <ac:picMkLst>
            <pc:docMk/>
            <pc:sldMk cId="3047034238" sldId="328"/>
            <ac:picMk id="5" creationId="{96742FE1-4A2D-7872-A9DA-61E884DD5596}"/>
          </ac:picMkLst>
        </pc:picChg>
      </pc:sldChg>
      <pc:sldChg chg="addSp delSp modSp add mod">
        <pc:chgData name="Hurley, Sarah" userId="2acfb637-cbdb-47d7-9120-72ee1a77705a" providerId="ADAL" clId="{77C17102-73BC-4D14-9DE1-C05829C5B0D6}" dt="2025-07-14T16:17:50.714" v="36" actId="1076"/>
        <pc:sldMkLst>
          <pc:docMk/>
          <pc:sldMk cId="500635798" sldId="329"/>
        </pc:sldMkLst>
        <pc:spChg chg="mod">
          <ac:chgData name="Hurley, Sarah" userId="2acfb637-cbdb-47d7-9120-72ee1a77705a" providerId="ADAL" clId="{77C17102-73BC-4D14-9DE1-C05829C5B0D6}" dt="2025-07-14T16:17:01.454" v="24" actId="20577"/>
          <ac:spMkLst>
            <pc:docMk/>
            <pc:sldMk cId="500635798" sldId="329"/>
            <ac:spMk id="4" creationId="{31372EBF-8B17-1F01-47F5-2329C15DE593}"/>
          </ac:spMkLst>
        </pc:spChg>
        <pc:picChg chg="del">
          <ac:chgData name="Hurley, Sarah" userId="2acfb637-cbdb-47d7-9120-72ee1a77705a" providerId="ADAL" clId="{77C17102-73BC-4D14-9DE1-C05829C5B0D6}" dt="2025-07-14T16:16:29.072" v="13" actId="478"/>
          <ac:picMkLst>
            <pc:docMk/>
            <pc:sldMk cId="500635798" sldId="329"/>
            <ac:picMk id="5" creationId="{570946E0-64C1-B6AF-09EA-41674DA8A92F}"/>
          </ac:picMkLst>
        </pc:picChg>
        <pc:picChg chg="add mod">
          <ac:chgData name="Hurley, Sarah" userId="2acfb637-cbdb-47d7-9120-72ee1a77705a" providerId="ADAL" clId="{77C17102-73BC-4D14-9DE1-C05829C5B0D6}" dt="2025-07-14T16:17:50.714" v="36" actId="1076"/>
          <ac:picMkLst>
            <pc:docMk/>
            <pc:sldMk cId="500635798" sldId="329"/>
            <ac:picMk id="6" creationId="{3840420F-B50B-08E7-ADEE-0814BA63E5AF}"/>
          </ac:picMkLst>
        </pc:picChg>
      </pc:sldChg>
      <pc:sldChg chg="addSp delSp modSp add mod">
        <pc:chgData name="Hurley, Sarah" userId="2acfb637-cbdb-47d7-9120-72ee1a77705a" providerId="ADAL" clId="{77C17102-73BC-4D14-9DE1-C05829C5B0D6}" dt="2025-07-14T16:17:56.709" v="38" actId="1076"/>
        <pc:sldMkLst>
          <pc:docMk/>
          <pc:sldMk cId="243144744" sldId="330"/>
        </pc:sldMkLst>
        <pc:spChg chg="mod">
          <ac:chgData name="Hurley, Sarah" userId="2acfb637-cbdb-47d7-9120-72ee1a77705a" providerId="ADAL" clId="{77C17102-73BC-4D14-9DE1-C05829C5B0D6}" dt="2025-07-14T16:17:33.757" v="33" actId="20577"/>
          <ac:spMkLst>
            <pc:docMk/>
            <pc:sldMk cId="243144744" sldId="330"/>
            <ac:spMk id="4" creationId="{DB41AA32-E9EA-C4EA-8496-5A5EA8654271}"/>
          </ac:spMkLst>
        </pc:spChg>
        <pc:picChg chg="add mod">
          <ac:chgData name="Hurley, Sarah" userId="2acfb637-cbdb-47d7-9120-72ee1a77705a" providerId="ADAL" clId="{77C17102-73BC-4D14-9DE1-C05829C5B0D6}" dt="2025-07-14T16:17:56.709" v="38" actId="1076"/>
          <ac:picMkLst>
            <pc:docMk/>
            <pc:sldMk cId="243144744" sldId="330"/>
            <ac:picMk id="5" creationId="{E98C9DF2-209D-E2E5-9D95-44AD4BF214BA}"/>
          </ac:picMkLst>
        </pc:picChg>
        <pc:picChg chg="del">
          <ac:chgData name="Hurley, Sarah" userId="2acfb637-cbdb-47d7-9120-72ee1a77705a" providerId="ADAL" clId="{77C17102-73BC-4D14-9DE1-C05829C5B0D6}" dt="2025-07-14T16:17:15.642" v="26" actId="478"/>
          <ac:picMkLst>
            <pc:docMk/>
            <pc:sldMk cId="243144744" sldId="330"/>
            <ac:picMk id="6" creationId="{918923A9-3917-BA85-39BC-F09942F122E1}"/>
          </ac:picMkLst>
        </pc:picChg>
      </pc:sldChg>
      <pc:sldChg chg="addSp modSp add mod">
        <pc:chgData name="Hurley, Sarah" userId="2acfb637-cbdb-47d7-9120-72ee1a77705a" providerId="ADAL" clId="{77C17102-73BC-4D14-9DE1-C05829C5B0D6}" dt="2025-07-14T20:02:25.984" v="90" actId="14861"/>
        <pc:sldMkLst>
          <pc:docMk/>
          <pc:sldMk cId="2258745710" sldId="331"/>
        </pc:sldMkLst>
        <pc:spChg chg="mod">
          <ac:chgData name="Hurley, Sarah" userId="2acfb637-cbdb-47d7-9120-72ee1a77705a" providerId="ADAL" clId="{77C17102-73BC-4D14-9DE1-C05829C5B0D6}" dt="2025-07-14T20:01:47.128" v="65" actId="20577"/>
          <ac:spMkLst>
            <pc:docMk/>
            <pc:sldMk cId="2258745710" sldId="331"/>
            <ac:spMk id="4" creationId="{6B2F6C26-2C1E-99C8-49A8-14435E0DA1CA}"/>
          </ac:spMkLst>
        </pc:spChg>
        <pc:picChg chg="add mod">
          <ac:chgData name="Hurley, Sarah" userId="2acfb637-cbdb-47d7-9120-72ee1a77705a" providerId="ADAL" clId="{77C17102-73BC-4D14-9DE1-C05829C5B0D6}" dt="2025-07-14T20:02:25.984" v="90" actId="14861"/>
          <ac:picMkLst>
            <pc:docMk/>
            <pc:sldMk cId="2258745710" sldId="331"/>
            <ac:picMk id="5" creationId="{C7B903F2-4F1E-C5E3-FBC8-D225EABDDC38}"/>
          </ac:picMkLst>
        </pc:picChg>
      </pc:sldChg>
      <pc:sldChg chg="addSp modSp add mod">
        <pc:chgData name="Hurley, Sarah" userId="2acfb637-cbdb-47d7-9120-72ee1a77705a" providerId="ADAL" clId="{77C17102-73BC-4D14-9DE1-C05829C5B0D6}" dt="2025-07-14T20:02:36.595" v="96" actId="14861"/>
        <pc:sldMkLst>
          <pc:docMk/>
          <pc:sldMk cId="1143625157" sldId="332"/>
        </pc:sldMkLst>
        <pc:spChg chg="mod">
          <ac:chgData name="Hurley, Sarah" userId="2acfb637-cbdb-47d7-9120-72ee1a77705a" providerId="ADAL" clId="{77C17102-73BC-4D14-9DE1-C05829C5B0D6}" dt="2025-07-14T20:01:52.158" v="72" actId="20577"/>
          <ac:spMkLst>
            <pc:docMk/>
            <pc:sldMk cId="1143625157" sldId="332"/>
            <ac:spMk id="4" creationId="{F40DD062-1BB7-8041-0D82-19FAF6262E89}"/>
          </ac:spMkLst>
        </pc:spChg>
        <pc:picChg chg="add mod">
          <ac:chgData name="Hurley, Sarah" userId="2acfb637-cbdb-47d7-9120-72ee1a77705a" providerId="ADAL" clId="{77C17102-73BC-4D14-9DE1-C05829C5B0D6}" dt="2025-07-14T20:02:36.595" v="96" actId="14861"/>
          <ac:picMkLst>
            <pc:docMk/>
            <pc:sldMk cId="1143625157" sldId="332"/>
            <ac:picMk id="5" creationId="{4D2E410B-7550-97A4-3782-7403E1F5FD9C}"/>
          </ac:picMkLst>
        </pc:picChg>
      </pc:sldChg>
      <pc:sldChg chg="addSp delSp modSp new mod">
        <pc:chgData name="Hurley, Sarah" userId="2acfb637-cbdb-47d7-9120-72ee1a77705a" providerId="ADAL" clId="{77C17102-73BC-4D14-9DE1-C05829C5B0D6}" dt="2025-07-15T13:12:00.886" v="422" actId="12"/>
        <pc:sldMkLst>
          <pc:docMk/>
          <pc:sldMk cId="3194904528" sldId="333"/>
        </pc:sldMkLst>
        <pc:spChg chg="mod">
          <ac:chgData name="Hurley, Sarah" userId="2acfb637-cbdb-47d7-9120-72ee1a77705a" providerId="ADAL" clId="{77C17102-73BC-4D14-9DE1-C05829C5B0D6}" dt="2025-07-14T20:04:12.467" v="114" actId="20577"/>
          <ac:spMkLst>
            <pc:docMk/>
            <pc:sldMk cId="3194904528" sldId="333"/>
            <ac:spMk id="2" creationId="{C9D18677-6BF8-1E56-6E52-32DC04ACE41B}"/>
          </ac:spMkLst>
        </pc:spChg>
        <pc:spChg chg="mod">
          <ac:chgData name="Hurley, Sarah" userId="2acfb637-cbdb-47d7-9120-72ee1a77705a" providerId="ADAL" clId="{77C17102-73BC-4D14-9DE1-C05829C5B0D6}" dt="2025-07-15T13:12:00.886" v="422" actId="12"/>
          <ac:spMkLst>
            <pc:docMk/>
            <pc:sldMk cId="3194904528" sldId="333"/>
            <ac:spMk id="3" creationId="{5A616182-1963-6316-6AC1-3F16D09335FC}"/>
          </ac:spMkLst>
        </pc:spChg>
        <pc:graphicFrameChg chg="add del mod">
          <ac:chgData name="Hurley, Sarah" userId="2acfb637-cbdb-47d7-9120-72ee1a77705a" providerId="ADAL" clId="{77C17102-73BC-4D14-9DE1-C05829C5B0D6}" dt="2025-07-15T13:09:29.235" v="397" actId="478"/>
          <ac:graphicFrameMkLst>
            <pc:docMk/>
            <pc:sldMk cId="3194904528" sldId="333"/>
            <ac:graphicFrameMk id="5" creationId="{EC3917B6-C024-020F-8013-1295851E2D05}"/>
          </ac:graphicFrameMkLst>
        </pc:graphicFrameChg>
        <pc:graphicFrameChg chg="add mod modGraphic">
          <ac:chgData name="Hurley, Sarah" userId="2acfb637-cbdb-47d7-9120-72ee1a77705a" providerId="ADAL" clId="{77C17102-73BC-4D14-9DE1-C05829C5B0D6}" dt="2025-07-15T13:11:40.365" v="420" actId="14861"/>
          <ac:graphicFrameMkLst>
            <pc:docMk/>
            <pc:sldMk cId="3194904528" sldId="333"/>
            <ac:graphicFrameMk id="6" creationId="{A83AAC91-2AC0-19FC-6C9D-15CA8AC602AA}"/>
          </ac:graphicFrameMkLst>
        </pc:graphicFrameChg>
      </pc:sldChg>
      <pc:sldChg chg="addSp delSp modSp add mod ord">
        <pc:chgData name="Hurley, Sarah" userId="2acfb637-cbdb-47d7-9120-72ee1a77705a" providerId="ADAL" clId="{77C17102-73BC-4D14-9DE1-C05829C5B0D6}" dt="2025-07-14T20:18:05.500" v="134" actId="20577"/>
        <pc:sldMkLst>
          <pc:docMk/>
          <pc:sldMk cId="1073997985" sldId="334"/>
        </pc:sldMkLst>
        <pc:spChg chg="mod">
          <ac:chgData name="Hurley, Sarah" userId="2acfb637-cbdb-47d7-9120-72ee1a77705a" providerId="ADAL" clId="{77C17102-73BC-4D14-9DE1-C05829C5B0D6}" dt="2025-07-14T20:18:05.500" v="134" actId="20577"/>
          <ac:spMkLst>
            <pc:docMk/>
            <pc:sldMk cId="1073997985" sldId="334"/>
            <ac:spMk id="4" creationId="{BD566734-9A63-26B2-8983-41074765A764}"/>
          </ac:spMkLst>
        </pc:spChg>
        <pc:picChg chg="del">
          <ac:chgData name="Hurley, Sarah" userId="2acfb637-cbdb-47d7-9120-72ee1a77705a" providerId="ADAL" clId="{77C17102-73BC-4D14-9DE1-C05829C5B0D6}" dt="2025-07-14T20:17:54.794" v="118" actId="478"/>
          <ac:picMkLst>
            <pc:docMk/>
            <pc:sldMk cId="1073997985" sldId="334"/>
            <ac:picMk id="5" creationId="{B6996FCC-CB26-09CB-4A5E-31B841FC49AB}"/>
          </ac:picMkLst>
        </pc:picChg>
        <pc:picChg chg="add mod">
          <ac:chgData name="Hurley, Sarah" userId="2acfb637-cbdb-47d7-9120-72ee1a77705a" providerId="ADAL" clId="{77C17102-73BC-4D14-9DE1-C05829C5B0D6}" dt="2025-07-14T20:18:02.127" v="123" actId="14861"/>
          <ac:picMkLst>
            <pc:docMk/>
            <pc:sldMk cId="1073997985" sldId="334"/>
            <ac:picMk id="1026" creationId="{4301E89E-298E-F380-B13F-2BEEB4217AB6}"/>
          </ac:picMkLst>
        </pc:picChg>
      </pc:sldChg>
    </pc:docChg>
  </pc:docChgLst>
  <pc:docChgLst>
    <pc:chgData name="Hurley, Sarah" userId="S::sarah.hurley@ct.gov::2acfb637-cbdb-47d7-9120-72ee1a77705a" providerId="AD" clId="Web-{F7A92F70-8F4F-6096-9F1C-C0ECA0387005}"/>
    <pc:docChg chg="delSld">
      <pc:chgData name="Hurley, Sarah" userId="S::sarah.hurley@ct.gov::2acfb637-cbdb-47d7-9120-72ee1a77705a" providerId="AD" clId="Web-{F7A92F70-8F4F-6096-9F1C-C0ECA0387005}" dt="2025-07-14T15:06:11.320" v="0"/>
      <pc:docMkLst>
        <pc:docMk/>
      </pc:docMkLst>
      <pc:sldChg chg="del">
        <pc:chgData name="Hurley, Sarah" userId="S::sarah.hurley@ct.gov::2acfb637-cbdb-47d7-9120-72ee1a77705a" providerId="AD" clId="Web-{F7A92F70-8F4F-6096-9F1C-C0ECA0387005}" dt="2025-07-14T15:06:11.320" v="0"/>
        <pc:sldMkLst>
          <pc:docMk/>
          <pc:sldMk cId="137522865" sldId="324"/>
        </pc:sldMkLst>
      </pc:sldChg>
    </pc:docChg>
  </pc:docChgLst>
  <pc:docChgLst>
    <pc:chgData name="Hurley, Sarah" userId="S::sarah.hurley@ct.gov::2acfb637-cbdb-47d7-9120-72ee1a77705a" providerId="AD" clId="Web-{1259B3C1-D36A-E70D-2565-C5B41FBC8247}"/>
    <pc:docChg chg="addSld delSld modSld">
      <pc:chgData name="Hurley, Sarah" userId="S::sarah.hurley@ct.gov::2acfb637-cbdb-47d7-9120-72ee1a77705a" providerId="AD" clId="Web-{1259B3C1-D36A-E70D-2565-C5B41FBC8247}" dt="2025-07-14T16:15:11.779" v="65"/>
      <pc:docMkLst>
        <pc:docMk/>
      </pc:docMkLst>
      <pc:sldChg chg="modSp">
        <pc:chgData name="Hurley, Sarah" userId="S::sarah.hurley@ct.gov::2acfb637-cbdb-47d7-9120-72ee1a77705a" providerId="AD" clId="Web-{1259B3C1-D36A-E70D-2565-C5B41FBC8247}" dt="2025-07-14T15:07:29.736" v="1" actId="20577"/>
        <pc:sldMkLst>
          <pc:docMk/>
          <pc:sldMk cId="842574082" sldId="305"/>
        </pc:sldMkLst>
        <pc:spChg chg="mod">
          <ac:chgData name="Hurley, Sarah" userId="S::sarah.hurley@ct.gov::2acfb637-cbdb-47d7-9120-72ee1a77705a" providerId="AD" clId="Web-{1259B3C1-D36A-E70D-2565-C5B41FBC8247}" dt="2025-07-14T15:07:29.736" v="1" actId="20577"/>
          <ac:spMkLst>
            <pc:docMk/>
            <pc:sldMk cId="842574082" sldId="305"/>
            <ac:spMk id="4" creationId="{5063E832-59E0-0289-3371-B6E004D1DCE1}"/>
          </ac:spMkLst>
        </pc:spChg>
      </pc:sldChg>
      <pc:sldChg chg="modSp">
        <pc:chgData name="Hurley, Sarah" userId="S::sarah.hurley@ct.gov::2acfb637-cbdb-47d7-9120-72ee1a77705a" providerId="AD" clId="Web-{1259B3C1-D36A-E70D-2565-C5B41FBC8247}" dt="2025-07-14T15:11:03.379" v="19" actId="20577"/>
        <pc:sldMkLst>
          <pc:docMk/>
          <pc:sldMk cId="2978909973" sldId="310"/>
        </pc:sldMkLst>
        <pc:spChg chg="mod">
          <ac:chgData name="Hurley, Sarah" userId="S::sarah.hurley@ct.gov::2acfb637-cbdb-47d7-9120-72ee1a77705a" providerId="AD" clId="Web-{1259B3C1-D36A-E70D-2565-C5B41FBC8247}" dt="2025-07-14T15:11:03.379" v="19" actId="20577"/>
          <ac:spMkLst>
            <pc:docMk/>
            <pc:sldMk cId="2978909973" sldId="310"/>
            <ac:spMk id="2" creationId="{DD291399-10B6-4BBB-FDFB-C97642344BCC}"/>
          </ac:spMkLst>
        </pc:spChg>
      </pc:sldChg>
      <pc:sldChg chg="modSp">
        <pc:chgData name="Hurley, Sarah" userId="S::sarah.hurley@ct.gov::2acfb637-cbdb-47d7-9120-72ee1a77705a" providerId="AD" clId="Web-{1259B3C1-D36A-E70D-2565-C5B41FBC8247}" dt="2025-07-14T15:07:47.393" v="14" actId="20577"/>
        <pc:sldMkLst>
          <pc:docMk/>
          <pc:sldMk cId="726482175" sldId="318"/>
        </pc:sldMkLst>
        <pc:spChg chg="mod">
          <ac:chgData name="Hurley, Sarah" userId="S::sarah.hurley@ct.gov::2acfb637-cbdb-47d7-9120-72ee1a77705a" providerId="AD" clId="Web-{1259B3C1-D36A-E70D-2565-C5B41FBC8247}" dt="2025-07-14T15:07:47.393" v="14" actId="20577"/>
          <ac:spMkLst>
            <pc:docMk/>
            <pc:sldMk cId="726482175" sldId="318"/>
            <ac:spMk id="2" creationId="{71311D21-64CF-9391-E9BD-C76E55D2E54C}"/>
          </ac:spMkLst>
        </pc:spChg>
      </pc:sldChg>
      <pc:sldChg chg="del">
        <pc:chgData name="Hurley, Sarah" userId="S::sarah.hurley@ct.gov::2acfb637-cbdb-47d7-9120-72ee1a77705a" providerId="AD" clId="Web-{1259B3C1-D36A-E70D-2565-C5B41FBC8247}" dt="2025-07-14T15:07:58.862" v="15"/>
        <pc:sldMkLst>
          <pc:docMk/>
          <pc:sldMk cId="3850034829" sldId="320"/>
        </pc:sldMkLst>
      </pc:sldChg>
      <pc:sldChg chg="addSp delSp modSp new mod modClrScheme chgLayout">
        <pc:chgData name="Hurley, Sarah" userId="S::sarah.hurley@ct.gov::2acfb637-cbdb-47d7-9120-72ee1a77705a" providerId="AD" clId="Web-{1259B3C1-D36A-E70D-2565-C5B41FBC8247}" dt="2025-07-14T16:09:04.072" v="28"/>
        <pc:sldMkLst>
          <pc:docMk/>
          <pc:sldMk cId="2184419099" sldId="324"/>
        </pc:sldMkLst>
        <pc:spChg chg="mod ord">
          <ac:chgData name="Hurley, Sarah" userId="S::sarah.hurley@ct.gov::2acfb637-cbdb-47d7-9120-72ee1a77705a" providerId="AD" clId="Web-{1259B3C1-D36A-E70D-2565-C5B41FBC8247}" dt="2025-07-14T16:05:59.632" v="21"/>
          <ac:spMkLst>
            <pc:docMk/>
            <pc:sldMk cId="2184419099" sldId="324"/>
            <ac:spMk id="2" creationId="{293290F5-0284-FE06-FCB2-C777729EF472}"/>
          </ac:spMkLst>
        </pc:spChg>
        <pc:spChg chg="add del mod ord">
          <ac:chgData name="Hurley, Sarah" userId="S::sarah.hurley@ct.gov::2acfb637-cbdb-47d7-9120-72ee1a77705a" providerId="AD" clId="Web-{1259B3C1-D36A-E70D-2565-C5B41FBC8247}" dt="2025-07-14T16:08:53.322" v="26"/>
          <ac:spMkLst>
            <pc:docMk/>
            <pc:sldMk cId="2184419099" sldId="324"/>
            <ac:spMk id="3" creationId="{CC1E9591-62BC-2D13-7211-055CF8589A9C}"/>
          </ac:spMkLst>
        </pc:spChg>
        <pc:picChg chg="add del mod">
          <ac:chgData name="Hurley, Sarah" userId="S::sarah.hurley@ct.gov::2acfb637-cbdb-47d7-9120-72ee1a77705a" providerId="AD" clId="Web-{1259B3C1-D36A-E70D-2565-C5B41FBC8247}" dt="2025-07-14T16:09:04.072" v="28"/>
          <ac:picMkLst>
            <pc:docMk/>
            <pc:sldMk cId="2184419099" sldId="324"/>
            <ac:picMk id="4" creationId="{4487A9E6-EA88-FAF8-3EF3-F8DAF29DA546}"/>
          </ac:picMkLst>
        </pc:picChg>
      </pc:sldChg>
      <pc:sldChg chg="addSp modSp new">
        <pc:chgData name="Hurley, Sarah" userId="S::sarah.hurley@ct.gov::2acfb637-cbdb-47d7-9120-72ee1a77705a" providerId="AD" clId="Web-{1259B3C1-D36A-E70D-2565-C5B41FBC8247}" dt="2025-07-14T16:09:33.744" v="39"/>
        <pc:sldMkLst>
          <pc:docMk/>
          <pc:sldMk cId="781712854" sldId="325"/>
        </pc:sldMkLst>
        <pc:spChg chg="add mod">
          <ac:chgData name="Hurley, Sarah" userId="S::sarah.hurley@ct.gov::2acfb637-cbdb-47d7-9120-72ee1a77705a" providerId="AD" clId="Web-{1259B3C1-D36A-E70D-2565-C5B41FBC8247}" dt="2025-07-14T16:09:33.744" v="39"/>
          <ac:spMkLst>
            <pc:docMk/>
            <pc:sldMk cId="781712854" sldId="325"/>
            <ac:spMk id="4" creationId="{C05831A5-946C-ACAE-4E62-34099678525B}"/>
          </ac:spMkLst>
        </pc:spChg>
        <pc:picChg chg="add mod">
          <ac:chgData name="Hurley, Sarah" userId="S::sarah.hurley@ct.gov::2acfb637-cbdb-47d7-9120-72ee1a77705a" providerId="AD" clId="Web-{1259B3C1-D36A-E70D-2565-C5B41FBC8247}" dt="2025-07-14T16:09:25.869" v="36" actId="1076"/>
          <ac:picMkLst>
            <pc:docMk/>
            <pc:sldMk cId="781712854" sldId="325"/>
            <ac:picMk id="3" creationId="{6E622D79-EB5F-0CA7-4A32-A02F57218CCE}"/>
          </ac:picMkLst>
        </pc:picChg>
      </pc:sldChg>
      <pc:sldChg chg="addSp delSp modSp add replId">
        <pc:chgData name="Hurley, Sarah" userId="S::sarah.hurley@ct.gov::2acfb637-cbdb-47d7-9120-72ee1a77705a" providerId="AD" clId="Web-{1259B3C1-D36A-E70D-2565-C5B41FBC8247}" dt="2025-07-14T16:13:03.559" v="53" actId="20577"/>
        <pc:sldMkLst>
          <pc:docMk/>
          <pc:sldMk cId="2908249455" sldId="326"/>
        </pc:sldMkLst>
        <pc:spChg chg="mod">
          <ac:chgData name="Hurley, Sarah" userId="S::sarah.hurley@ct.gov::2acfb637-cbdb-47d7-9120-72ee1a77705a" providerId="AD" clId="Web-{1259B3C1-D36A-E70D-2565-C5B41FBC8247}" dt="2025-07-14T16:13:03.559" v="53" actId="20577"/>
          <ac:spMkLst>
            <pc:docMk/>
            <pc:sldMk cId="2908249455" sldId="326"/>
            <ac:spMk id="4" creationId="{947CA812-CC46-6ECC-7F14-13CE7E4EA673}"/>
          </ac:spMkLst>
        </pc:spChg>
        <pc:spChg chg="add del">
          <ac:chgData name="Hurley, Sarah" userId="S::sarah.hurley@ct.gov::2acfb637-cbdb-47d7-9120-72ee1a77705a" providerId="AD" clId="Web-{1259B3C1-D36A-E70D-2565-C5B41FBC8247}" dt="2025-07-14T16:12:56.153" v="43"/>
          <ac:spMkLst>
            <pc:docMk/>
            <pc:sldMk cId="2908249455" sldId="326"/>
            <ac:spMk id="5" creationId="{E1FB7D9E-D55C-F942-E14C-94253499738B}"/>
          </ac:spMkLst>
        </pc:spChg>
        <pc:spChg chg="add">
          <ac:chgData name="Hurley, Sarah" userId="S::sarah.hurley@ct.gov::2acfb637-cbdb-47d7-9120-72ee1a77705a" providerId="AD" clId="Web-{1259B3C1-D36A-E70D-2565-C5B41FBC8247}" dt="2025-07-14T16:12:56.168" v="44"/>
          <ac:spMkLst>
            <pc:docMk/>
            <pc:sldMk cId="2908249455" sldId="326"/>
            <ac:spMk id="6" creationId="{A666E44A-63FA-A411-18C5-B6A8F5EC8E20}"/>
          </ac:spMkLst>
        </pc:spChg>
        <pc:picChg chg="del">
          <ac:chgData name="Hurley, Sarah" userId="S::sarah.hurley@ct.gov::2acfb637-cbdb-47d7-9120-72ee1a77705a" providerId="AD" clId="Web-{1259B3C1-D36A-E70D-2565-C5B41FBC8247}" dt="2025-07-14T16:12:53.903" v="41"/>
          <ac:picMkLst>
            <pc:docMk/>
            <pc:sldMk cId="2908249455" sldId="326"/>
            <ac:picMk id="3" creationId="{0F0EB7E9-8D63-55D1-E8E3-B5C8D523B299}"/>
          </ac:picMkLst>
        </pc:picChg>
      </pc:sldChg>
      <pc:sldChg chg="modSp add replId">
        <pc:chgData name="Hurley, Sarah" userId="S::sarah.hurley@ct.gov::2acfb637-cbdb-47d7-9120-72ee1a77705a" providerId="AD" clId="Web-{1259B3C1-D36A-E70D-2565-C5B41FBC8247}" dt="2025-07-14T16:13:15.903" v="60" actId="20577"/>
        <pc:sldMkLst>
          <pc:docMk/>
          <pc:sldMk cId="4171632443" sldId="327"/>
        </pc:sldMkLst>
        <pc:spChg chg="mod">
          <ac:chgData name="Hurley, Sarah" userId="S::sarah.hurley@ct.gov::2acfb637-cbdb-47d7-9120-72ee1a77705a" providerId="AD" clId="Web-{1259B3C1-D36A-E70D-2565-C5B41FBC8247}" dt="2025-07-14T16:13:15.903" v="60" actId="20577"/>
          <ac:spMkLst>
            <pc:docMk/>
            <pc:sldMk cId="4171632443" sldId="327"/>
            <ac:spMk id="4" creationId="{BDD4B4F8-132A-34CF-6879-9B4CC46D4A39}"/>
          </ac:spMkLst>
        </pc:spChg>
      </pc:sldChg>
      <pc:sldChg chg="delSp modSp add replId">
        <pc:chgData name="Hurley, Sarah" userId="S::sarah.hurley@ct.gov::2acfb637-cbdb-47d7-9120-72ee1a77705a" providerId="AD" clId="Web-{1259B3C1-D36A-E70D-2565-C5B41FBC8247}" dt="2025-07-14T16:15:11.779" v="65"/>
        <pc:sldMkLst>
          <pc:docMk/>
          <pc:sldMk cId="3047034238" sldId="328"/>
        </pc:sldMkLst>
        <pc:spChg chg="mod">
          <ac:chgData name="Hurley, Sarah" userId="S::sarah.hurley@ct.gov::2acfb637-cbdb-47d7-9120-72ee1a77705a" providerId="AD" clId="Web-{1259B3C1-D36A-E70D-2565-C5B41FBC8247}" dt="2025-07-14T16:13:39.809" v="64"/>
          <ac:spMkLst>
            <pc:docMk/>
            <pc:sldMk cId="3047034238" sldId="328"/>
            <ac:spMk id="4" creationId="{DDA5F467-EA05-9005-EFD0-4511E01F3354}"/>
          </ac:spMkLst>
        </pc:spChg>
        <pc:spChg chg="del">
          <ac:chgData name="Hurley, Sarah" userId="S::sarah.hurley@ct.gov::2acfb637-cbdb-47d7-9120-72ee1a77705a" providerId="AD" clId="Web-{1259B3C1-D36A-E70D-2565-C5B41FBC8247}" dt="2025-07-14T16:15:11.779" v="65"/>
          <ac:spMkLst>
            <pc:docMk/>
            <pc:sldMk cId="3047034238" sldId="328"/>
            <ac:spMk id="6" creationId="{CF7841D5-2F56-4938-6392-CBEAC9E4EA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A8DC-8D06-43E4-8057-FDE9756A042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F8D6-A6F4-43FC-BC88-FE33622A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4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67748"/>
            <a:ext cx="10759441" cy="73152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8B2962-AE4F-6504-C338-22D43C5B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728216"/>
            <a:ext cx="10759440" cy="4426541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406F05-2551-AD11-86F8-06303B926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F9AF-D9E1-7148-3F1A-91859C7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FBEE1-505D-383B-1E1B-4CC06B3D0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666C5C-3075-FDBA-3214-C8C71203B81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2830E-0447-48F6-64BC-E815F25C3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75C0-04BE-5A81-9694-CDC31CED1AC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3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B5CA0-FF57-1B77-8C81-4D633873A18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B5CA0-FF57-1B77-8C81-4D633873A18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7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931"/>
            <a:ext cx="1177654" cy="3664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FE5976-7185-AD39-756E-C92307C6042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2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75C0-04BE-5A81-9694-CDC31CED1ACD}"/>
              </a:ext>
            </a:extLst>
          </p:cNvPr>
          <p:cNvSpPr/>
          <p:nvPr userDrawn="1"/>
        </p:nvSpPr>
        <p:spPr>
          <a:xfrm>
            <a:off x="1" y="0"/>
            <a:ext cx="4572000" cy="6858000"/>
          </a:xfrm>
          <a:prstGeom prst="rect">
            <a:avLst/>
          </a:prstGeom>
          <a:solidFill>
            <a:srgbClr val="33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16AD-FB8B-0651-DFD2-0C170C5F909B}"/>
              </a:ext>
            </a:extLst>
          </p:cNvPr>
          <p:cNvSpPr/>
          <p:nvPr userDrawn="1"/>
        </p:nvSpPr>
        <p:spPr>
          <a:xfrm>
            <a:off x="4572001" y="0"/>
            <a:ext cx="7619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7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16AD-FB8B-0651-DFD2-0C170C5F909B}"/>
              </a:ext>
            </a:extLst>
          </p:cNvPr>
          <p:cNvSpPr/>
          <p:nvPr userDrawn="1"/>
        </p:nvSpPr>
        <p:spPr>
          <a:xfrm>
            <a:off x="4572001" y="0"/>
            <a:ext cx="7619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4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24D-5711-4027-FEA7-B0B3EF8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E3379-D79C-2187-F0DF-5CCB2BDFB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372-8A55-79FD-1DA3-4C1D6E2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813EF-204F-DED9-5728-4DC52F669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931"/>
            <a:ext cx="1177654" cy="3664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4B3A-9A5F-EA33-8912-28B07A407F0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8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666E232-9035-8AD9-CA50-91DBFC18C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3572" y="5617022"/>
            <a:ext cx="3181143" cy="9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5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24D-5711-4027-FEA7-B0B3EF8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E3379-D79C-2187-F0DF-5CCB2BDFB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372-8A55-79FD-1DA3-4C1D6E2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813EF-204F-DED9-5728-4DC52F669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E21-F4AE-2279-38B0-FB027C7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68679"/>
            <a:ext cx="10515600" cy="77724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58F-FB3E-D1C7-E674-282BA3CF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89120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798-B0DD-3316-6C91-BC30966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89120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E5C6F-36EC-83F4-64F9-007B080E8C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4E6D-920A-7360-3FC9-B004FD1D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2E715-3F9A-B927-8F5B-ACD40D080C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89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E21-F4AE-2279-38B0-FB027C7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68679"/>
            <a:ext cx="10515600" cy="7772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58F-FB3E-D1C7-E674-282BA3CF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7427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798-B0DD-3316-6C91-BC30966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7427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543A-C530-574E-EC74-4B5FC2202390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3C9DDC-8C62-F7F5-2D43-BB2B8E00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BE25F-8192-D7E3-36D7-36977ACC42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26B-41C4-61BB-BCD9-29D0A71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22D0-2133-7C4B-F185-4B2894C2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3371E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1788-1401-7E2A-B4DC-F6D5F82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6C8FC-CCE6-E056-362D-7EBC562D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3371E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8D6F-B155-D9BA-67AB-426C94C9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BA9FA8-3A04-76D9-C790-74DE32D8A61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E74A16-16DA-2A47-CA25-86D3C880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B7813-3137-6215-AFBC-B78CD3CF8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6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26B-41C4-61BB-BCD9-29D0A71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22D0-2133-7C4B-F185-4B2894C2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1788-1401-7E2A-B4DC-F6D5F82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6C8FC-CCE6-E056-362D-7EBC562D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8D6F-B155-D9BA-67AB-426C94C9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31487-DA20-A804-484A-64B9333FB4DA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1CA17D-4DCF-6280-E6A9-1162A388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A5420F-2BA4-566B-11F5-3909B4F08C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05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719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674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988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766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644" y="2766218"/>
            <a:ext cx="6708712" cy="1325563"/>
          </a:xfrm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32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9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65FE2-3525-D0FF-1E09-57839F478108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5846-EE80-1701-F0A6-DCF03CDE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DB411-BCC2-2698-77D7-6F20E5D43D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49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466892-C6C3-6D61-007B-EF23D1D8684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7C20-3A2D-EEB7-77DA-7A36A5B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7653A-0B11-558F-6E95-2CABA4570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3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3F77C7-C0C5-72E7-252B-37ECD1228249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CDEB-8850-AEA9-4565-65ECB84C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50BCC-AA04-4685-F5DB-30AF9E204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575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EE1410-F04F-29E3-E61D-F8480712EB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B56A-5542-8661-7EA9-4632823F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E2420-F553-6647-49E2-933C20962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3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7FF2F3-F155-4053-8CBE-6F38DB5372F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AA91-D974-969E-C78E-8579D5E0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5FA41-6260-ECE6-AAE6-7BAC1DD465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4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5CAEB5-5B0B-3312-5E2C-A3327CA73606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FA5642-5FB4-6C3C-FF9F-3A05B91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B4F50-23B9-8CCD-D377-1D4E511BD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7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6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10"/>
            <a:ext cx="2482527" cy="77240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C88B05-51D6-40A1-CBBE-685CEA347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3572" y="5617022"/>
            <a:ext cx="3181143" cy="93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5309216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48BB85-D813-8982-D011-1E4DD86D62EC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747E23-0EBD-4997-ADAD-8C2DD40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FE058-F197-B074-F143-6DC249F29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5309216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75B33A-1DB0-9DEE-B4FD-A555D8D5591B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3696-6519-147B-198F-60B2DA93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02699-1A45-2898-7C15-B58B15F627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1524469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AFD9DB-C21A-8786-56D0-5D03821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567709"/>
            <a:ext cx="4554893" cy="3609255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2073E3-39E3-757B-BE8B-3C9CCA63F054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3EAF-EB51-075C-CE5B-A64B9859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F6AD8A-004E-6871-C98C-5A8E37CD6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152704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8B2962-AE4F-6504-C338-22D43C5B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569464"/>
            <a:ext cx="4554893" cy="3618490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2F06BC-119F-7E6D-8CEC-E9AD458E4299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AB6FDA-C063-AC25-E7B4-47107F74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CE4E4-B027-AA06-A3D3-89B634130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10759440" cy="73152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AFD9DB-C21A-8786-56D0-5D03821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8" y="1724299"/>
            <a:ext cx="10759439" cy="4452665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DB8905-CD4B-FE89-74F2-40E182CAF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0E798C-02F5-467B-FF87-ACC1174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CADE7-1AF7-6015-5128-566F73243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07206-38E7-DCCC-A952-4F788AB2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28A4-EEB5-CF44-EEC0-825B4078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1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8" r:id="rId4"/>
    <p:sldLayoutId id="2147483650" r:id="rId5"/>
    <p:sldLayoutId id="2147483664" r:id="rId6"/>
    <p:sldLayoutId id="2147483665" r:id="rId7"/>
    <p:sldLayoutId id="2147483667" r:id="rId8"/>
    <p:sldLayoutId id="2147483668" r:id="rId9"/>
    <p:sldLayoutId id="2147483670" r:id="rId10"/>
    <p:sldLayoutId id="2147483673" r:id="rId11"/>
    <p:sldLayoutId id="2147483691" r:id="rId12"/>
    <p:sldLayoutId id="2147483701" r:id="rId13"/>
    <p:sldLayoutId id="2147483702" r:id="rId14"/>
    <p:sldLayoutId id="2147483709" r:id="rId15"/>
    <p:sldLayoutId id="2147483695" r:id="rId16"/>
    <p:sldLayoutId id="2147483703" r:id="rId17"/>
    <p:sldLayoutId id="2147483704" r:id="rId18"/>
    <p:sldLayoutId id="2147483710" r:id="rId19"/>
    <p:sldLayoutId id="2147483672" r:id="rId20"/>
    <p:sldLayoutId id="2147483652" r:id="rId21"/>
    <p:sldLayoutId id="2147483676" r:id="rId22"/>
    <p:sldLayoutId id="2147483677" r:id="rId23"/>
    <p:sldLayoutId id="2147483678" r:id="rId24"/>
    <p:sldLayoutId id="2147483674" r:id="rId25"/>
    <p:sldLayoutId id="2147483698" r:id="rId26"/>
    <p:sldLayoutId id="2147483699" r:id="rId27"/>
    <p:sldLayoutId id="2147483700" r:id="rId28"/>
    <p:sldLayoutId id="2147483694" r:id="rId29"/>
    <p:sldLayoutId id="2147483679" r:id="rId30"/>
    <p:sldLayoutId id="2147483680" r:id="rId31"/>
    <p:sldLayoutId id="2147483681" r:id="rId32"/>
    <p:sldLayoutId id="2147483682" r:id="rId33"/>
    <p:sldLayoutId id="2147483687" r:id="rId34"/>
    <p:sldLayoutId id="2147483688" r:id="rId35"/>
    <p:sldLayoutId id="2147483711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266"/>
          </a:solidFill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t.gov/Transportation/Electric-Vehicle-Registration-Data/y7ky-5wcz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github.com/rfordatascience/tidytuesday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FCA-3BC4-9965-0322-18C2F8878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 User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63584-460D-29C4-F937-5DFBF539E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Building a community of R users in Connecticut state government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E832-59E0-0289-3371-B6E004D1DC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4248945"/>
            <a:ext cx="9144000" cy="5730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oppins"/>
                <a:ea typeface="Open Sans"/>
                <a:cs typeface="Poppins"/>
              </a:rPr>
              <a:t>July 14, 2025</a:t>
            </a:r>
          </a:p>
        </p:txBody>
      </p:sp>
    </p:spTree>
    <p:extLst>
      <p:ext uri="{BB962C8B-B14F-4D97-AF65-F5344CB8AC3E}">
        <p14:creationId xmlns:p14="http://schemas.microsoft.com/office/powerpoint/2010/main" val="84257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E5111-4D59-A059-D5C9-B65ACFDD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F0C68-289B-4D47-A9F1-2998BCA1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4B4F8-132A-34CF-6879-9B4CC46D4A39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cs typeface="Poppins"/>
              </a:rPr>
              <a:t>Fig 1, Xun Che</a:t>
            </a:r>
            <a:endParaRPr lang="en-US"/>
          </a:p>
        </p:txBody>
      </p:sp>
      <p:pic>
        <p:nvPicPr>
          <p:cNvPr id="12" name="Picture 11" descr="Chart, scatter chart&#10;&#10;AI-generated content may be incorrect.">
            <a:extLst>
              <a:ext uri="{FF2B5EF4-FFF2-40B4-BE49-F238E27FC236}">
                <a16:creationId xmlns:a16="http://schemas.microsoft.com/office/drawing/2014/main" id="{D6D2E195-CA6A-6E6C-31B7-127165F7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2" y="855734"/>
            <a:ext cx="10081035" cy="514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63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34D2-5258-DC6B-DA71-F30A4D95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D70D2-2292-AE21-97C0-75BF6798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F6C26-2C1E-99C8-49A8-14435E0DA1CA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cs typeface="Poppins"/>
              </a:rPr>
              <a:t>Fig 2, Xun Che</a:t>
            </a:r>
            <a:endParaRPr lang="en-US"/>
          </a:p>
        </p:txBody>
      </p:sp>
      <p:pic>
        <p:nvPicPr>
          <p:cNvPr id="5" name="Picture 4" descr="Chart&#10;&#10;AI-generated content may be incorrect.">
            <a:extLst>
              <a:ext uri="{FF2B5EF4-FFF2-40B4-BE49-F238E27FC236}">
                <a16:creationId xmlns:a16="http://schemas.microsoft.com/office/drawing/2014/main" id="{C7B903F2-4F1E-C5E3-FBC8-D225EABDD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699004"/>
            <a:ext cx="9354879" cy="5459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74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675E1-C980-A13F-540D-F44F02412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87905-0629-934F-787E-CD76E44F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D062-1BB7-8041-0D82-19FAF6262E89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cs typeface="Poppins"/>
              </a:rPr>
              <a:t>Fig 3, Xun Che</a:t>
            </a:r>
            <a:endParaRPr lang="en-US"/>
          </a:p>
        </p:txBody>
      </p:sp>
      <p:pic>
        <p:nvPicPr>
          <p:cNvPr id="5" name="Picture 4" descr="Chart, bar chart&#10;&#10;AI-generated content may be incorrect.">
            <a:extLst>
              <a:ext uri="{FF2B5EF4-FFF2-40B4-BE49-F238E27FC236}">
                <a16:creationId xmlns:a16="http://schemas.microsoft.com/office/drawing/2014/main" id="{4D2E410B-7550-97A4-3782-7403E1F5F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642918"/>
            <a:ext cx="9178864" cy="5504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62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D99A-AC2C-C90B-0D37-80F7BAA7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F0260-2FC8-9DB5-351A-434E1F1F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F467-EA05-9005-EFD0-4511E01F3354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ea typeface="+mn-lt"/>
                <a:cs typeface="+mn-lt"/>
              </a:rPr>
              <a:t>Julia Healey-Parera</a:t>
            </a:r>
            <a:endParaRPr lang="en-US" i="1"/>
          </a:p>
        </p:txBody>
      </p:sp>
      <p:pic>
        <p:nvPicPr>
          <p:cNvPr id="5" name="Picture 4" descr="Chart&#10;&#10;AI-generated content may be incorrect.">
            <a:extLst>
              <a:ext uri="{FF2B5EF4-FFF2-40B4-BE49-F238E27FC236}">
                <a16:creationId xmlns:a16="http://schemas.microsoft.com/office/drawing/2014/main" id="{96742FE1-4A2D-7872-A9DA-61E884DD5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90600"/>
            <a:ext cx="5067300" cy="5067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03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79989-C69F-9FA2-9F40-0739A8B5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E05D4-39AD-8799-939A-DF5AB77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66734-9A63-26B2-8983-41074765A764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ea typeface="+mn-lt"/>
                <a:cs typeface="+mn-lt"/>
              </a:rPr>
              <a:t>Leah Hodges</a:t>
            </a:r>
            <a:endParaRPr lang="en-US" i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1E89E-298E-F380-B13F-2BEEB421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148428"/>
            <a:ext cx="7402512" cy="4561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9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E3BC-295A-BB15-F88A-10070424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642AB-532D-2563-44D5-9ED88351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72EBF-8B17-1F01-47F5-2329C15DE593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ea typeface="+mn-lt"/>
                <a:cs typeface="+mn-lt"/>
              </a:rPr>
              <a:t>Chuck Powell</a:t>
            </a:r>
            <a:endParaRPr lang="en-US" i="1"/>
          </a:p>
        </p:txBody>
      </p:sp>
      <p:pic>
        <p:nvPicPr>
          <p:cNvPr id="6" name="Picture 5" descr="Chart, scatter chart&#10;&#10;AI-generated content may be incorrect.">
            <a:extLst>
              <a:ext uri="{FF2B5EF4-FFF2-40B4-BE49-F238E27FC236}">
                <a16:creationId xmlns:a16="http://schemas.microsoft.com/office/drawing/2014/main" id="{3840420F-B50B-08E7-ADEE-0814BA63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65200"/>
            <a:ext cx="10363200" cy="518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63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90E8D-5EC0-A424-EAAD-4A41FBCC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85382-18BD-9BD2-744B-1C6CBE7C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1AA32-E9EA-C4EA-8496-5A5EA8654271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ea typeface="+mn-lt"/>
                <a:cs typeface="+mn-lt"/>
              </a:rPr>
              <a:t>Alex </a:t>
            </a:r>
            <a:r>
              <a:rPr lang="en-US" i="1" err="1">
                <a:ea typeface="+mn-lt"/>
                <a:cs typeface="+mn-lt"/>
              </a:rPr>
              <a:t>Senetcky</a:t>
            </a:r>
            <a:endParaRPr lang="en-US" i="1"/>
          </a:p>
        </p:txBody>
      </p:sp>
      <p:pic>
        <p:nvPicPr>
          <p:cNvPr id="5" name="Picture 4" descr="Chart, bar chart&#10;&#10;AI-generated content may be incorrect.">
            <a:extLst>
              <a:ext uri="{FF2B5EF4-FFF2-40B4-BE49-F238E27FC236}">
                <a16:creationId xmlns:a16="http://schemas.microsoft.com/office/drawing/2014/main" id="{E98C9DF2-209D-E2E5-9D95-44AD4BF2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43" y="822062"/>
            <a:ext cx="5575307" cy="5575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4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311D21-64CF-9391-E9BD-C76E55D2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oppins"/>
                <a:ea typeface="Open Sans Light"/>
                <a:cs typeface="Poppins"/>
              </a:rPr>
              <a:t>R-users group #tidytuesday Show &amp; Tell!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34ECC-981D-DF76-3FE0-191FAC24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CD1510-9EC4-702A-AA0E-5EF49D26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648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2C577-A861-8697-C002-1A19D4229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2B91-1DE3-6DCB-63FA-4F58D3AE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 fontScale="90000"/>
          </a:bodyPr>
          <a:lstStyle/>
          <a:p>
            <a:r>
              <a:rPr lang="en-US" sz="6000"/>
              <a:t>R User Group #TidyTuesday Challenge</a:t>
            </a:r>
          </a:p>
        </p:txBody>
      </p:sp>
    </p:spTree>
    <p:extLst>
      <p:ext uri="{BB962C8B-B14F-4D97-AF65-F5344CB8AC3E}">
        <p14:creationId xmlns:p14="http://schemas.microsoft.com/office/powerpoint/2010/main" val="342936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A878-6821-443E-A293-69F05A22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 User Group #TidyTuesday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E598-A3D7-8153-389D-0FD5BE9C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/>
              <a:t>Explore Electric Vehicle Trends in Connecticut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📊 Using Open Data: </a:t>
            </a:r>
            <a:r>
              <a:rPr lang="en-US">
                <a:hlinkClick r:id="rId2"/>
              </a:rPr>
              <a:t>EV Registration Data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Explore, analyze, and visualize the EV registration data using 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Bring your work to the July R User Group meeting to share! </a:t>
            </a:r>
          </a:p>
          <a:p>
            <a:pPr>
              <a:buNone/>
            </a:pPr>
            <a:r>
              <a:rPr lang="en-US" b="1"/>
              <a:t>Why Join?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Practice using R, data viz, &amp; storytelling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Use real CT open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Build your skills with the R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Low-pressure &amp; fun!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9497C-9059-038B-E5D6-0EF46D25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1D0C-887B-24BB-4227-BDAB0498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Want more #TidyTuesday?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684BB-BB05-A797-D6AB-56D23DE4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8" y="1724299"/>
            <a:ext cx="5775962" cy="48085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We’re doing one #TidyTuesday challenge this summer, but the wider R community participates in #TidyTuesday on a weekly basis. </a:t>
            </a:r>
          </a:p>
          <a:p>
            <a:pPr marL="457200" indent="-4572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Every Tuesday, a new dataset is posted on </a:t>
            </a:r>
            <a:r>
              <a:rPr lang="en-US" altLang="en-US">
                <a:solidFill>
                  <a:srgbClr val="3371E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altLang="en-US">
                <a:solidFill>
                  <a:srgbClr val="3371E7"/>
                </a:solidFill>
              </a:rPr>
              <a:t> </a:t>
            </a:r>
            <a:r>
              <a:rPr lang="en-US" altLang="en-US"/>
              <a:t>for anyone to explore, analyze, and visualize using </a:t>
            </a:r>
            <a:r>
              <a:rPr lang="en-US" altLang="en-US" err="1"/>
              <a:t>tidyverse</a:t>
            </a:r>
            <a:r>
              <a:rPr lang="en-US" altLang="en-US"/>
              <a:t> tools. </a:t>
            </a:r>
            <a:endParaRPr lang="en-US" altLang="en-US">
              <a:solidFill>
                <a:srgbClr val="3371E7"/>
              </a:solidFill>
            </a:endParaRPr>
          </a:p>
          <a:p>
            <a:pPr marL="457200" indent="-4572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Check out #TidyTuesday on social media to see other R users’ work.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6FBE2-6A90-9753-E5F2-F62EA1D7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 descr="Tidy Tuesday">
            <a:extLst>
              <a:ext uri="{FF2B5EF4-FFF2-40B4-BE49-F238E27FC236}">
                <a16:creationId xmlns:a16="http://schemas.microsoft.com/office/drawing/2014/main" id="{A5DA47A0-73F3-707E-09F7-FC0EA36E6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1" b="20725"/>
          <a:stretch/>
        </p:blipFill>
        <p:spPr bwMode="auto">
          <a:xfrm>
            <a:off x="6813381" y="2377439"/>
            <a:ext cx="4968436" cy="28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1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8677-6BF8-1E56-6E52-32DC04AC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6182-1963-6316-6AC1-3F16D0933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8" y="1724300"/>
            <a:ext cx="10759439" cy="29279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dataset includes </a:t>
            </a:r>
            <a:r>
              <a:rPr lang="en-US" b="1"/>
              <a:t>all new electric vehicles registered </a:t>
            </a:r>
            <a:r>
              <a:rPr lang="en-US"/>
              <a:t>in Connecticut from 1/1/2021 to the most recent data available. The data is updated bi-annually.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60,489 rows</a:t>
            </a:r>
            <a:r>
              <a:rPr lang="en-US"/>
              <a:t>: Each row is a registered electric vehicle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20 columns</a:t>
            </a:r>
            <a:r>
              <a:rPr lang="en-US"/>
              <a:t>: These represent details about the vehicle (vehicle type, primary color, registration date, expiration date,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CB9B6-119A-E497-1443-9272B270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3AAC91-2AC0-19FC-6C9D-15CA8AC6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7908"/>
              </p:ext>
            </p:extLst>
          </p:nvPr>
        </p:nvGraphicFramePr>
        <p:xfrm>
          <a:off x="294392" y="4777322"/>
          <a:ext cx="11686478" cy="18278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501296">
                  <a:extLst>
                    <a:ext uri="{9D8B030D-6E8A-4147-A177-3AD203B41FA5}">
                      <a16:colId xmlns:a16="http://schemas.microsoft.com/office/drawing/2014/main" val="1904420257"/>
                    </a:ext>
                  </a:extLst>
                </a:gridCol>
                <a:gridCol w="1336792">
                  <a:extLst>
                    <a:ext uri="{9D8B030D-6E8A-4147-A177-3AD203B41FA5}">
                      <a16:colId xmlns:a16="http://schemas.microsoft.com/office/drawing/2014/main" val="1640402372"/>
                    </a:ext>
                  </a:extLst>
                </a:gridCol>
                <a:gridCol w="1274129">
                  <a:extLst>
                    <a:ext uri="{9D8B030D-6E8A-4147-A177-3AD203B41FA5}">
                      <a16:colId xmlns:a16="http://schemas.microsoft.com/office/drawing/2014/main" val="1290720068"/>
                    </a:ext>
                  </a:extLst>
                </a:gridCol>
                <a:gridCol w="1138361">
                  <a:extLst>
                    <a:ext uri="{9D8B030D-6E8A-4147-A177-3AD203B41FA5}">
                      <a16:colId xmlns:a16="http://schemas.microsoft.com/office/drawing/2014/main" val="195852611"/>
                    </a:ext>
                  </a:extLst>
                </a:gridCol>
                <a:gridCol w="1075700">
                  <a:extLst>
                    <a:ext uri="{9D8B030D-6E8A-4147-A177-3AD203B41FA5}">
                      <a16:colId xmlns:a16="http://schemas.microsoft.com/office/drawing/2014/main" val="3039482115"/>
                    </a:ext>
                  </a:extLst>
                </a:gridCol>
                <a:gridCol w="1326348">
                  <a:extLst>
                    <a:ext uri="{9D8B030D-6E8A-4147-A177-3AD203B41FA5}">
                      <a16:colId xmlns:a16="http://schemas.microsoft.com/office/drawing/2014/main" val="2672822325"/>
                    </a:ext>
                  </a:extLst>
                </a:gridCol>
                <a:gridCol w="898156">
                  <a:extLst>
                    <a:ext uri="{9D8B030D-6E8A-4147-A177-3AD203B41FA5}">
                      <a16:colId xmlns:a16="http://schemas.microsoft.com/office/drawing/2014/main" val="3857492423"/>
                    </a:ext>
                  </a:extLst>
                </a:gridCol>
                <a:gridCol w="710171">
                  <a:extLst>
                    <a:ext uri="{9D8B030D-6E8A-4147-A177-3AD203B41FA5}">
                      <a16:colId xmlns:a16="http://schemas.microsoft.com/office/drawing/2014/main" val="243537454"/>
                    </a:ext>
                  </a:extLst>
                </a:gridCol>
                <a:gridCol w="731057">
                  <a:extLst>
                    <a:ext uri="{9D8B030D-6E8A-4147-A177-3AD203B41FA5}">
                      <a16:colId xmlns:a16="http://schemas.microsoft.com/office/drawing/2014/main" val="1955388395"/>
                    </a:ext>
                  </a:extLst>
                </a:gridCol>
                <a:gridCol w="616177">
                  <a:extLst>
                    <a:ext uri="{9D8B030D-6E8A-4147-A177-3AD203B41FA5}">
                      <a16:colId xmlns:a16="http://schemas.microsoft.com/office/drawing/2014/main" val="3147988378"/>
                    </a:ext>
                  </a:extLst>
                </a:gridCol>
                <a:gridCol w="1062378">
                  <a:extLst>
                    <a:ext uri="{9D8B030D-6E8A-4147-A177-3AD203B41FA5}">
                      <a16:colId xmlns:a16="http://schemas.microsoft.com/office/drawing/2014/main" val="2816383754"/>
                    </a:ext>
                  </a:extLst>
                </a:gridCol>
                <a:gridCol w="1015913">
                  <a:extLst>
                    <a:ext uri="{9D8B030D-6E8A-4147-A177-3AD203B41FA5}">
                      <a16:colId xmlns:a16="http://schemas.microsoft.com/office/drawing/2014/main" val="2201880022"/>
                    </a:ext>
                  </a:extLst>
                </a:gridCol>
              </a:tblGrid>
              <a:tr h="25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Plate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Primary Customer City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Primary Customer State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Registration Start 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Registration Expiration 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Registration Usage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Vehicle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Vehicle Weight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Vehicle Year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Vehicle Make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Vehicle Model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47456622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GLASTONBURY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2/17/2023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2/16/2026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Regular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Tesla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55621"/>
                  </a:ext>
                </a:extLst>
              </a:tr>
              <a:tr h="377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2/23/2023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2/22/2026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Regular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Jeep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Wrangler Sahara 4xe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9316544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LITCHFIELD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2/23/2023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2/22/2026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Regular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Tesla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8286612"/>
                  </a:ext>
                </a:extLst>
              </a:tr>
              <a:tr h="25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NORWALK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2/20/2023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2/19/2026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Regular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Hyundai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Ioniq 5 Limited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9281580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SOUTHINGTON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2/18/2023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2/17/2026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Regular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Hyundai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Ioniq 5 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0310404"/>
                  </a:ext>
                </a:extLst>
              </a:tr>
              <a:tr h="25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MANCHESTER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2/16/2023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2/15/2026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Regular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Rav4 Prime Xse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2256253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GUILFORD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2/10/2023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2/9/2026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Regular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Tesla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38" marR="5638" marT="563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867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0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>
                <a:latin typeface="Poppins"/>
                <a:cs typeface="Poppins"/>
              </a:rPr>
              <a:t>Show &amp; Tell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0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612C1-DB08-9AD1-0A3A-47CFDF2A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22D79-EB5F-0CA7-4A32-A02F57218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0" y="881062"/>
            <a:ext cx="10191750" cy="5095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831A5-946C-ACAE-4E62-34099678525B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cs typeface="Poppins"/>
              </a:rPr>
              <a:t>Pauline </a:t>
            </a:r>
            <a:r>
              <a:rPr lang="en-US" i="1" err="1">
                <a:cs typeface="Poppins"/>
              </a:rPr>
              <a:t>Zaldonis</a:t>
            </a:r>
            <a:endParaRPr lang="en-US" i="1" err="1"/>
          </a:p>
        </p:txBody>
      </p:sp>
    </p:spTree>
    <p:extLst>
      <p:ext uri="{BB962C8B-B14F-4D97-AF65-F5344CB8AC3E}">
        <p14:creationId xmlns:p14="http://schemas.microsoft.com/office/powerpoint/2010/main" val="78171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DF437-C1C1-2E00-3F4C-3E4602822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E22E9-00B9-68C1-9C07-387D4A3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CA812-CC46-6ECC-7F14-13CE7E4EA673}"/>
              </a:ext>
            </a:extLst>
          </p:cNvPr>
          <p:cNvSpPr txBox="1"/>
          <p:nvPr/>
        </p:nvSpPr>
        <p:spPr>
          <a:xfrm>
            <a:off x="4970161" y="6212703"/>
            <a:ext cx="6473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cs typeface="Poppins"/>
              </a:rPr>
              <a:t>Sarah Hurley</a:t>
            </a:r>
          </a:p>
        </p:txBody>
      </p:sp>
      <p:pic>
        <p:nvPicPr>
          <p:cNvPr id="5" name="Picture 4" descr="Chart&#10;&#10;AI-generated content may be incorrect.">
            <a:extLst>
              <a:ext uri="{FF2B5EF4-FFF2-40B4-BE49-F238E27FC236}">
                <a16:creationId xmlns:a16="http://schemas.microsoft.com/office/drawing/2014/main" id="{F69A9502-B9DE-1CE5-92EA-DCEA9BCF2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92" y="714119"/>
            <a:ext cx="6380535" cy="5683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49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0.0.5209"/>
  <p:tag name="SLIDO_PRESENTATION_ID" val="00000000-0000-0000-0000-000000000000"/>
  <p:tag name="SLIDO_EVENT_UUID" val="5c0a39d6-a06f-4608-92eb-2e228c5cd146"/>
  <p:tag name="SLIDO_EVENT_SECTION_UUID" val="2bda07ff-c336-40b7-99ac-e4a0a1364d79"/>
</p:tagLst>
</file>

<file path=ppt/theme/theme1.xml><?xml version="1.0" encoding="utf-8"?>
<a:theme xmlns:a="http://schemas.openxmlformats.org/drawingml/2006/main" name="Office Theme">
  <a:themeElements>
    <a:clrScheme name="CT Brand Colors">
      <a:dk1>
        <a:sysClr val="windowText" lastClr="000000"/>
      </a:dk1>
      <a:lt1>
        <a:sysClr val="window" lastClr="FFFFFF"/>
      </a:lt1>
      <a:dk2>
        <a:srgbClr val="00214D"/>
      </a:dk2>
      <a:lt2>
        <a:srgbClr val="E7E6E6"/>
      </a:lt2>
      <a:accent1>
        <a:srgbClr val="3371E7"/>
      </a:accent1>
      <a:accent2>
        <a:srgbClr val="F26B1C"/>
      </a:accent2>
      <a:accent3>
        <a:srgbClr val="A5A5A5"/>
      </a:accent3>
      <a:accent4>
        <a:srgbClr val="FAAA19"/>
      </a:accent4>
      <a:accent5>
        <a:srgbClr val="643BA7"/>
      </a:accent5>
      <a:accent6>
        <a:srgbClr val="C92C3C"/>
      </a:accent6>
      <a:hlink>
        <a:srgbClr val="3371E7"/>
      </a:hlink>
      <a:folHlink>
        <a:srgbClr val="2BC4BA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B30F33FD16B34CAA58F1E18E2776DF" ma:contentTypeVersion="19" ma:contentTypeDescription="Create a new document." ma:contentTypeScope="" ma:versionID="f77d7bd09a623a646bc7d7e5db1a47fb">
  <xsd:schema xmlns:xsd="http://www.w3.org/2001/XMLSchema" xmlns:xs="http://www.w3.org/2001/XMLSchema" xmlns:p="http://schemas.microsoft.com/office/2006/metadata/properties" xmlns:ns1="http://schemas.microsoft.com/sharepoint/v3" xmlns:ns2="0fb435e6-22b0-445c-904d-be41999f5336" xmlns:ns3="48422074-7e3b-440f-89bb-11ca9694c809" targetNamespace="http://schemas.microsoft.com/office/2006/metadata/properties" ma:root="true" ma:fieldsID="1ea1a7e678dfedf220805e7ce2a87e13" ns1:_="" ns2:_="" ns3:_="">
    <xsd:import namespace="http://schemas.microsoft.com/sharepoint/v3"/>
    <xsd:import namespace="0fb435e6-22b0-445c-904d-be41999f5336"/>
    <xsd:import namespace="48422074-7e3b-440f-89bb-11ca9694c8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435e6-22b0-445c-904d-be41999f53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cd0f159-fb40-402b-a832-aec30a9dd6d8}" ma:internalName="TaxCatchAll" ma:showField="CatchAllData" ma:web="0fb435e6-22b0-445c-904d-be41999f53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22074-7e3b-440f-89bb-11ca9694c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9be3ee5-5d72-4a78-bfe6-04ec158992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48422074-7e3b-440f-89bb-11ca9694c809">
      <Terms xmlns="http://schemas.microsoft.com/office/infopath/2007/PartnerControls"/>
    </lcf76f155ced4ddcb4097134ff3c332f>
    <_ip_UnifiedCompliancePolicyProperties xmlns="http://schemas.microsoft.com/sharepoint/v3" xsi:nil="true"/>
    <TaxCatchAll xmlns="0fb435e6-22b0-445c-904d-be41999f533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811EDA-95CF-4001-8257-52D5A30D9190}">
  <ds:schemaRefs>
    <ds:schemaRef ds:uri="0fb435e6-22b0-445c-904d-be41999f5336"/>
    <ds:schemaRef ds:uri="48422074-7e3b-440f-89bb-11ca9694c8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D803BD-4559-45CD-971A-9D51120E389A}">
  <ds:schemaRefs>
    <ds:schemaRef ds:uri="0fb435e6-22b0-445c-904d-be41999f5336"/>
    <ds:schemaRef ds:uri="48422074-7e3b-440f-89bb-11ca9694c8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B67F3C-F546-4768-849E-B013CBDF59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18b7cfa-a3dd-48b9-b026-31ff69bb738b}" enabled="0" method="" siteId="{118b7cfa-a3dd-48b9-b026-31ff69bb738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 User Group</vt:lpstr>
      <vt:lpstr>Agenda</vt:lpstr>
      <vt:lpstr>R User Group #TidyTuesday Challenge</vt:lpstr>
      <vt:lpstr>R User Group #TidyTuesday Challenge</vt:lpstr>
      <vt:lpstr>Want more #TidyTuesday?</vt:lpstr>
      <vt:lpstr>About the dataset</vt:lpstr>
      <vt:lpstr>Show &amp; Tell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Zaldonis, Pauline</dc:creator>
  <cp:revision>1</cp:revision>
  <dcterms:created xsi:type="dcterms:W3CDTF">2023-04-20T17:53:49Z</dcterms:created>
  <dcterms:modified xsi:type="dcterms:W3CDTF">2025-07-15T13:12:28Z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0x0101009DB30F33FD16B34CAA58F1E18E2776DF</vt:lpwstr>
  </property>
  <property fmtid="{D5CDD505-2E9C-101B-9397-08002B2CF9AE}" pid="3" name="MediaServiceImageTags">
    <vt:lpwstr/>
  </property>
  <property fmtid="{D5CDD505-2E9C-101B-9397-08002B2CF9AE}" pid="4" name="SlidoAppVersion">
    <vt:lpwstr>1.10.0.5209</vt:lpwstr>
  </property>
</Properties>
</file>