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sldIdLst>
    <p:sldId id="305" r:id="rId5"/>
    <p:sldId id="293" r:id="rId6"/>
    <p:sldId id="262" r:id="rId7"/>
    <p:sldId id="306" r:id="rId8"/>
    <p:sldId id="307" r:id="rId9"/>
    <p:sldId id="317" r:id="rId10"/>
    <p:sldId id="318" r:id="rId11"/>
    <p:sldId id="319" r:id="rId12"/>
    <p:sldId id="309" r:id="rId13"/>
    <p:sldId id="312" r:id="rId14"/>
    <p:sldId id="308" r:id="rId15"/>
    <p:sldId id="314" r:id="rId16"/>
    <p:sldId id="320" r:id="rId17"/>
    <p:sldId id="324" r:id="rId18"/>
    <p:sldId id="321" r:id="rId19"/>
    <p:sldId id="310" r:id="rId20"/>
    <p:sldId id="315" r:id="rId21"/>
    <p:sldId id="311" r:id="rId22"/>
    <p:sldId id="316" r:id="rId23"/>
    <p:sldId id="322" r:id="rId24"/>
    <p:sldId id="323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1E7"/>
    <a:srgbClr val="FFFFFF"/>
    <a:srgbClr val="C7D4FA"/>
    <a:srgbClr val="3370E8"/>
    <a:srgbClr val="00214D"/>
    <a:srgbClr val="054266"/>
    <a:srgbClr val="97EAD2"/>
    <a:srgbClr val="535252"/>
    <a:srgbClr val="6D6D6D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2FACE-BEE7-443F-A763-7D7C2D38F3AA}" v="2" dt="2024-06-03T13:34:25.163"/>
    <p1510:client id="{6864AAC4-F2C9-423C-B4AB-4427A22495B0}" v="81" dt="2024-06-04T14:47:05.879"/>
    <p1510:client id="{85EDD595-3205-4464-A2CB-A9C38C298984}" v="356" dt="2024-06-04T14:32:06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rley, Sarah" userId="2acfb637-cbdb-47d7-9120-72ee1a77705a" providerId="ADAL" clId="{6864AAC4-F2C9-423C-B4AB-4427A22495B0}"/>
    <pc:docChg chg="custSel addSld modSld">
      <pc:chgData name="Hurley, Sarah" userId="2acfb637-cbdb-47d7-9120-72ee1a77705a" providerId="ADAL" clId="{6864AAC4-F2C9-423C-B4AB-4427A22495B0}" dt="2024-06-04T14:47:05.879" v="98" actId="15"/>
      <pc:docMkLst>
        <pc:docMk/>
      </pc:docMkLst>
      <pc:sldChg chg="modSp mod">
        <pc:chgData name="Hurley, Sarah" userId="2acfb637-cbdb-47d7-9120-72ee1a77705a" providerId="ADAL" clId="{6864AAC4-F2C9-423C-B4AB-4427A22495B0}" dt="2024-06-04T14:47:05.879" v="98" actId="15"/>
        <pc:sldMkLst>
          <pc:docMk/>
          <pc:sldMk cId="1118865031" sldId="312"/>
        </pc:sldMkLst>
        <pc:spChg chg="mod">
          <ac:chgData name="Hurley, Sarah" userId="2acfb637-cbdb-47d7-9120-72ee1a77705a" providerId="ADAL" clId="{6864AAC4-F2C9-423C-B4AB-4427A22495B0}" dt="2024-06-04T14:47:05.879" v="98" actId="15"/>
          <ac:spMkLst>
            <pc:docMk/>
            <pc:sldMk cId="1118865031" sldId="312"/>
            <ac:spMk id="6" creationId="{BC58C7AA-25D7-DA72-5768-24F32FB6B012}"/>
          </ac:spMkLst>
        </pc:spChg>
      </pc:sldChg>
      <pc:sldChg chg="modSp mod">
        <pc:chgData name="Hurley, Sarah" userId="2acfb637-cbdb-47d7-9120-72ee1a77705a" providerId="ADAL" clId="{6864AAC4-F2C9-423C-B4AB-4427A22495B0}" dt="2024-05-30T13:09:59.861" v="16" actId="20577"/>
        <pc:sldMkLst>
          <pc:docMk/>
          <pc:sldMk cId="3708610193" sldId="316"/>
        </pc:sldMkLst>
        <pc:graphicFrameChg chg="modGraphic">
          <ac:chgData name="Hurley, Sarah" userId="2acfb637-cbdb-47d7-9120-72ee1a77705a" providerId="ADAL" clId="{6864AAC4-F2C9-423C-B4AB-4427A22495B0}" dt="2024-05-30T13:09:59.861" v="16" actId="20577"/>
          <ac:graphicFrameMkLst>
            <pc:docMk/>
            <pc:sldMk cId="3708610193" sldId="316"/>
            <ac:graphicFrameMk id="5" creationId="{32F1F436-F1AE-43E7-FD4F-B47ECFDED4F6}"/>
          </ac:graphicFrameMkLst>
        </pc:graphicFrameChg>
      </pc:sldChg>
      <pc:sldChg chg="addSp delSp modSp new mod">
        <pc:chgData name="Hurley, Sarah" userId="2acfb637-cbdb-47d7-9120-72ee1a77705a" providerId="ADAL" clId="{6864AAC4-F2C9-423C-B4AB-4427A22495B0}" dt="2024-06-04T14:42:22.028" v="26" actId="1076"/>
        <pc:sldMkLst>
          <pc:docMk/>
          <pc:sldMk cId="3726108677" sldId="324"/>
        </pc:sldMkLst>
        <pc:spChg chg="del">
          <ac:chgData name="Hurley, Sarah" userId="2acfb637-cbdb-47d7-9120-72ee1a77705a" providerId="ADAL" clId="{6864AAC4-F2C9-423C-B4AB-4427A22495B0}" dt="2024-06-04T14:41:47.881" v="18" actId="478"/>
          <ac:spMkLst>
            <pc:docMk/>
            <pc:sldMk cId="3726108677" sldId="324"/>
            <ac:spMk id="2" creationId="{36C6D73B-EC8C-A82A-7FEB-C33C497EC8DF}"/>
          </ac:spMkLst>
        </pc:spChg>
        <pc:spChg chg="del">
          <ac:chgData name="Hurley, Sarah" userId="2acfb637-cbdb-47d7-9120-72ee1a77705a" providerId="ADAL" clId="{6864AAC4-F2C9-423C-B4AB-4427A22495B0}" dt="2024-06-04T14:41:47.881" v="18" actId="478"/>
          <ac:spMkLst>
            <pc:docMk/>
            <pc:sldMk cId="3726108677" sldId="324"/>
            <ac:spMk id="3" creationId="{859456DD-2511-F004-8B5F-F4E95B3EAFD4}"/>
          </ac:spMkLst>
        </pc:spChg>
        <pc:picChg chg="add mod">
          <ac:chgData name="Hurley, Sarah" userId="2acfb637-cbdb-47d7-9120-72ee1a77705a" providerId="ADAL" clId="{6864AAC4-F2C9-423C-B4AB-4427A22495B0}" dt="2024-06-04T14:42:22.028" v="26" actId="1076"/>
          <ac:picMkLst>
            <pc:docMk/>
            <pc:sldMk cId="3726108677" sldId="324"/>
            <ac:picMk id="6" creationId="{F3F78923-3BDC-B667-5868-57F3E94A1B49}"/>
          </ac:picMkLst>
        </pc:picChg>
      </pc:sldChg>
    </pc:docChg>
  </pc:docChgLst>
  <pc:docChgLst>
    <pc:chgData name="Zaldonis, Pauline" userId="96c4ff92-27e2-41fe-a321-7f8c37247e92" providerId="ADAL" clId="{85EDD595-3205-4464-A2CB-A9C38C298984}"/>
    <pc:docChg chg="undo custSel addSld delSld modSld sldOrd replTag">
      <pc:chgData name="Zaldonis, Pauline" userId="96c4ff92-27e2-41fe-a321-7f8c37247e92" providerId="ADAL" clId="{85EDD595-3205-4464-A2CB-A9C38C298984}" dt="2024-06-04T14:32:06.467" v="3011" actId="20577"/>
      <pc:docMkLst>
        <pc:docMk/>
      </pc:docMkLst>
      <pc:sldChg chg="del">
        <pc:chgData name="Zaldonis, Pauline" userId="96c4ff92-27e2-41fe-a321-7f8c37247e92" providerId="ADAL" clId="{85EDD595-3205-4464-A2CB-A9C38C298984}" dt="2024-05-21T15:18:34.359" v="169" actId="47"/>
        <pc:sldMkLst>
          <pc:docMk/>
          <pc:sldMk cId="745239681" sldId="257"/>
        </pc:sldMkLst>
      </pc:sldChg>
      <pc:sldChg chg="del">
        <pc:chgData name="Zaldonis, Pauline" userId="96c4ff92-27e2-41fe-a321-7f8c37247e92" providerId="ADAL" clId="{85EDD595-3205-4464-A2CB-A9C38C298984}" dt="2024-05-21T15:18:48.408" v="171" actId="47"/>
        <pc:sldMkLst>
          <pc:docMk/>
          <pc:sldMk cId="322561927" sldId="258"/>
        </pc:sldMkLst>
      </pc:sldChg>
      <pc:sldChg chg="del">
        <pc:chgData name="Zaldonis, Pauline" userId="96c4ff92-27e2-41fe-a321-7f8c37247e92" providerId="ADAL" clId="{85EDD595-3205-4464-A2CB-A9C38C298984}" dt="2024-05-21T15:18:49.501" v="172" actId="47"/>
        <pc:sldMkLst>
          <pc:docMk/>
          <pc:sldMk cId="2039157426" sldId="259"/>
        </pc:sldMkLst>
      </pc:sldChg>
      <pc:sldChg chg="del">
        <pc:chgData name="Zaldonis, Pauline" userId="96c4ff92-27e2-41fe-a321-7f8c37247e92" providerId="ADAL" clId="{85EDD595-3205-4464-A2CB-A9C38C298984}" dt="2024-05-21T15:18:50.373" v="173" actId="47"/>
        <pc:sldMkLst>
          <pc:docMk/>
          <pc:sldMk cId="2328992566" sldId="260"/>
        </pc:sldMkLst>
      </pc:sldChg>
      <pc:sldChg chg="del">
        <pc:chgData name="Zaldonis, Pauline" userId="96c4ff92-27e2-41fe-a321-7f8c37247e92" providerId="ADAL" clId="{85EDD595-3205-4464-A2CB-A9C38C298984}" dt="2024-05-21T15:19:13.171" v="178" actId="47"/>
        <pc:sldMkLst>
          <pc:docMk/>
          <pc:sldMk cId="4271081066" sldId="261"/>
        </pc:sldMkLst>
      </pc:sldChg>
      <pc:sldChg chg="modSp mod">
        <pc:chgData name="Zaldonis, Pauline" userId="96c4ff92-27e2-41fe-a321-7f8c37247e92" providerId="ADAL" clId="{85EDD595-3205-4464-A2CB-A9C38C298984}" dt="2024-05-22T15:49:09.502" v="454" actId="20577"/>
        <pc:sldMkLst>
          <pc:docMk/>
          <pc:sldMk cId="24171496" sldId="262"/>
        </pc:sldMkLst>
        <pc:spChg chg="mod">
          <ac:chgData name="Zaldonis, Pauline" userId="96c4ff92-27e2-41fe-a321-7f8c37247e92" providerId="ADAL" clId="{85EDD595-3205-4464-A2CB-A9C38C298984}" dt="2024-05-22T15:49:09.502" v="454" actId="20577"/>
          <ac:spMkLst>
            <pc:docMk/>
            <pc:sldMk cId="24171496" sldId="262"/>
            <ac:spMk id="2" creationId="{DD291399-10B6-4BBB-FDFB-C97642344BCC}"/>
          </ac:spMkLst>
        </pc:spChg>
      </pc:sldChg>
      <pc:sldChg chg="del">
        <pc:chgData name="Zaldonis, Pauline" userId="96c4ff92-27e2-41fe-a321-7f8c37247e92" providerId="ADAL" clId="{85EDD595-3205-4464-A2CB-A9C38C298984}" dt="2024-05-21T15:19:11.251" v="177" actId="47"/>
        <pc:sldMkLst>
          <pc:docMk/>
          <pc:sldMk cId="1404188006" sldId="263"/>
        </pc:sldMkLst>
      </pc:sldChg>
      <pc:sldChg chg="del">
        <pc:chgData name="Zaldonis, Pauline" userId="96c4ff92-27e2-41fe-a321-7f8c37247e92" providerId="ADAL" clId="{85EDD595-3205-4464-A2CB-A9C38C298984}" dt="2024-05-21T15:19:11.251" v="177" actId="47"/>
        <pc:sldMkLst>
          <pc:docMk/>
          <pc:sldMk cId="3628778694" sldId="280"/>
        </pc:sldMkLst>
      </pc:sldChg>
      <pc:sldChg chg="del">
        <pc:chgData name="Zaldonis, Pauline" userId="96c4ff92-27e2-41fe-a321-7f8c37247e92" providerId="ADAL" clId="{85EDD595-3205-4464-A2CB-A9C38C298984}" dt="2024-05-21T15:19:11.251" v="177" actId="47"/>
        <pc:sldMkLst>
          <pc:docMk/>
          <pc:sldMk cId="17355238" sldId="288"/>
        </pc:sldMkLst>
      </pc:sldChg>
      <pc:sldChg chg="del">
        <pc:chgData name="Zaldonis, Pauline" userId="96c4ff92-27e2-41fe-a321-7f8c37247e92" providerId="ADAL" clId="{85EDD595-3205-4464-A2CB-A9C38C298984}" dt="2024-05-21T15:19:11.251" v="177" actId="47"/>
        <pc:sldMkLst>
          <pc:docMk/>
          <pc:sldMk cId="2203887976" sldId="291"/>
        </pc:sldMkLst>
      </pc:sldChg>
      <pc:sldChg chg="modSp mod">
        <pc:chgData name="Zaldonis, Pauline" userId="96c4ff92-27e2-41fe-a321-7f8c37247e92" providerId="ADAL" clId="{85EDD595-3205-4464-A2CB-A9C38C298984}" dt="2024-05-23T13:50:05.574" v="2549" actId="20577"/>
        <pc:sldMkLst>
          <pc:docMk/>
          <pc:sldMk cId="4197031109" sldId="293"/>
        </pc:sldMkLst>
        <pc:spChg chg="mod">
          <ac:chgData name="Zaldonis, Pauline" userId="96c4ff92-27e2-41fe-a321-7f8c37247e92" providerId="ADAL" clId="{85EDD595-3205-4464-A2CB-A9C38C298984}" dt="2024-05-23T13:50:05.574" v="2549" actId="20577"/>
          <ac:spMkLst>
            <pc:docMk/>
            <pc:sldMk cId="4197031109" sldId="293"/>
            <ac:spMk id="2" creationId="{B577DEF9-A495-1193-F9E6-717BFB044481}"/>
          </ac:spMkLst>
        </pc:spChg>
      </pc:sldChg>
      <pc:sldChg chg="del">
        <pc:chgData name="Zaldonis, Pauline" userId="96c4ff92-27e2-41fe-a321-7f8c37247e92" providerId="ADAL" clId="{85EDD595-3205-4464-A2CB-A9C38C298984}" dt="2024-05-21T15:19:11.251" v="177" actId="47"/>
        <pc:sldMkLst>
          <pc:docMk/>
          <pc:sldMk cId="2692678194" sldId="297"/>
        </pc:sldMkLst>
      </pc:sldChg>
      <pc:sldChg chg="del">
        <pc:chgData name="Zaldonis, Pauline" userId="96c4ff92-27e2-41fe-a321-7f8c37247e92" providerId="ADAL" clId="{85EDD595-3205-4464-A2CB-A9C38C298984}" dt="2024-05-21T15:19:11.251" v="177" actId="47"/>
        <pc:sldMkLst>
          <pc:docMk/>
          <pc:sldMk cId="454762875" sldId="298"/>
        </pc:sldMkLst>
      </pc:sldChg>
      <pc:sldChg chg="del">
        <pc:chgData name="Zaldonis, Pauline" userId="96c4ff92-27e2-41fe-a321-7f8c37247e92" providerId="ADAL" clId="{85EDD595-3205-4464-A2CB-A9C38C298984}" dt="2024-05-21T15:19:11.251" v="177" actId="47"/>
        <pc:sldMkLst>
          <pc:docMk/>
          <pc:sldMk cId="3863718969" sldId="299"/>
        </pc:sldMkLst>
      </pc:sldChg>
      <pc:sldChg chg="del">
        <pc:chgData name="Zaldonis, Pauline" userId="96c4ff92-27e2-41fe-a321-7f8c37247e92" providerId="ADAL" clId="{85EDD595-3205-4464-A2CB-A9C38C298984}" dt="2024-05-21T15:16:39.276" v="1" actId="47"/>
        <pc:sldMkLst>
          <pc:docMk/>
          <pc:sldMk cId="3960878227" sldId="300"/>
        </pc:sldMkLst>
      </pc:sldChg>
      <pc:sldChg chg="del">
        <pc:chgData name="Zaldonis, Pauline" userId="96c4ff92-27e2-41fe-a321-7f8c37247e92" providerId="ADAL" clId="{85EDD595-3205-4464-A2CB-A9C38C298984}" dt="2024-05-21T15:18:51.811" v="174" actId="47"/>
        <pc:sldMkLst>
          <pc:docMk/>
          <pc:sldMk cId="2073945702" sldId="301"/>
        </pc:sldMkLst>
      </pc:sldChg>
      <pc:sldChg chg="del">
        <pc:chgData name="Zaldonis, Pauline" userId="96c4ff92-27e2-41fe-a321-7f8c37247e92" providerId="ADAL" clId="{85EDD595-3205-4464-A2CB-A9C38C298984}" dt="2024-05-21T15:18:52.932" v="175" actId="47"/>
        <pc:sldMkLst>
          <pc:docMk/>
          <pc:sldMk cId="2530415894" sldId="302"/>
        </pc:sldMkLst>
      </pc:sldChg>
      <pc:sldChg chg="del">
        <pc:chgData name="Zaldonis, Pauline" userId="96c4ff92-27e2-41fe-a321-7f8c37247e92" providerId="ADAL" clId="{85EDD595-3205-4464-A2CB-A9C38C298984}" dt="2024-05-21T15:18:53.944" v="176" actId="47"/>
        <pc:sldMkLst>
          <pc:docMk/>
          <pc:sldMk cId="3902211665" sldId="303"/>
        </pc:sldMkLst>
      </pc:sldChg>
      <pc:sldChg chg="del">
        <pc:chgData name="Zaldonis, Pauline" userId="96c4ff92-27e2-41fe-a321-7f8c37247e92" providerId="ADAL" clId="{85EDD595-3205-4464-A2CB-A9C38C298984}" dt="2024-05-21T15:19:11.251" v="177" actId="47"/>
        <pc:sldMkLst>
          <pc:docMk/>
          <pc:sldMk cId="506267942" sldId="304"/>
        </pc:sldMkLst>
      </pc:sldChg>
      <pc:sldChg chg="modSp mod">
        <pc:chgData name="Zaldonis, Pauline" userId="96c4ff92-27e2-41fe-a321-7f8c37247e92" providerId="ADAL" clId="{85EDD595-3205-4464-A2CB-A9C38C298984}" dt="2024-05-21T15:18:24.233" v="168" actId="2711"/>
        <pc:sldMkLst>
          <pc:docMk/>
          <pc:sldMk cId="842574082" sldId="305"/>
        </pc:sldMkLst>
        <pc:spChg chg="mod">
          <ac:chgData name="Zaldonis, Pauline" userId="96c4ff92-27e2-41fe-a321-7f8c37247e92" providerId="ADAL" clId="{85EDD595-3205-4464-A2CB-A9C38C298984}" dt="2024-05-21T15:17:03.538" v="26" actId="20577"/>
          <ac:spMkLst>
            <pc:docMk/>
            <pc:sldMk cId="842574082" sldId="305"/>
            <ac:spMk id="2" creationId="{98734FCA-3BC4-9965-0322-18C2F887889B}"/>
          </ac:spMkLst>
        </pc:spChg>
        <pc:spChg chg="mod">
          <ac:chgData name="Zaldonis, Pauline" userId="96c4ff92-27e2-41fe-a321-7f8c37247e92" providerId="ADAL" clId="{85EDD595-3205-4464-A2CB-A9C38C298984}" dt="2024-05-21T15:18:24.233" v="168" actId="2711"/>
          <ac:spMkLst>
            <pc:docMk/>
            <pc:sldMk cId="842574082" sldId="305"/>
            <ac:spMk id="3" creationId="{22663584-460D-29C4-F937-5DFBF539E6D8}"/>
          </ac:spMkLst>
        </pc:spChg>
        <pc:spChg chg="mod">
          <ac:chgData name="Zaldonis, Pauline" userId="96c4ff92-27e2-41fe-a321-7f8c37247e92" providerId="ADAL" clId="{85EDD595-3205-4464-A2CB-A9C38C298984}" dt="2024-05-21T15:18:09.873" v="165" actId="1036"/>
          <ac:spMkLst>
            <pc:docMk/>
            <pc:sldMk cId="842574082" sldId="305"/>
            <ac:spMk id="4" creationId="{5063E832-59E0-0289-3371-B6E004D1DCE1}"/>
          </ac:spMkLst>
        </pc:spChg>
      </pc:sldChg>
      <pc:sldChg chg="addSp delSp new mod modNotesTx">
        <pc:chgData name="Zaldonis, Pauline" userId="96c4ff92-27e2-41fe-a321-7f8c37247e92" providerId="ADAL" clId="{85EDD595-3205-4464-A2CB-A9C38C298984}" dt="2024-05-22T15:56:17.068" v="600"/>
        <pc:sldMkLst>
          <pc:docMk/>
          <pc:sldMk cId="3726608961" sldId="306"/>
        </pc:sldMkLst>
        <pc:graphicFrameChg chg="add">
          <ac:chgData name="Zaldonis, Pauline" userId="96c4ff92-27e2-41fe-a321-7f8c37247e92" providerId="ADAL" clId="{85EDD595-3205-4464-A2CB-A9C38C298984}" dt="2024-05-21T18:36:08.660" v="186"/>
          <ac:graphicFrameMkLst>
            <pc:docMk/>
            <pc:sldMk cId="3726608961" sldId="306"/>
            <ac:graphicFrameMk id="5" creationId="{D9C8F445-213F-740C-D79B-690832565B11}"/>
          </ac:graphicFrameMkLst>
        </pc:graphicFrameChg>
        <pc:graphicFrameChg chg="add del">
          <ac:chgData name="Zaldonis, Pauline" userId="96c4ff92-27e2-41fe-a321-7f8c37247e92" providerId="ADAL" clId="{85EDD595-3205-4464-A2CB-A9C38C298984}" dt="2024-05-22T15:51:16.399" v="554" actId="478"/>
          <ac:graphicFrameMkLst>
            <pc:docMk/>
            <pc:sldMk cId="3726608961" sldId="306"/>
            <ac:graphicFrameMk id="6" creationId="{39E2FB22-9DE8-4D7C-DD5A-B9FCEDA25876}"/>
          </ac:graphicFrameMkLst>
        </pc:graphicFrameChg>
      </pc:sldChg>
      <pc:sldChg chg="del">
        <pc:chgData name="Zaldonis, Pauline" userId="96c4ff92-27e2-41fe-a321-7f8c37247e92" providerId="ADAL" clId="{85EDD595-3205-4464-A2CB-A9C38C298984}" dt="2024-05-21T15:16:37.402" v="0" actId="47"/>
        <pc:sldMkLst>
          <pc:docMk/>
          <pc:sldMk cId="4189626577" sldId="306"/>
        </pc:sldMkLst>
      </pc:sldChg>
      <pc:sldChg chg="del">
        <pc:chgData name="Zaldonis, Pauline" userId="96c4ff92-27e2-41fe-a321-7f8c37247e92" providerId="ADAL" clId="{85EDD595-3205-4464-A2CB-A9C38C298984}" dt="2024-05-21T15:16:40.110" v="2" actId="47"/>
        <pc:sldMkLst>
          <pc:docMk/>
          <pc:sldMk cId="623717853" sldId="307"/>
        </pc:sldMkLst>
      </pc:sldChg>
      <pc:sldChg chg="modSp add mod ord">
        <pc:chgData name="Zaldonis, Pauline" userId="96c4ff92-27e2-41fe-a321-7f8c37247e92" providerId="ADAL" clId="{85EDD595-3205-4464-A2CB-A9C38C298984}" dt="2024-05-22T15:49:21.536" v="464" actId="20577"/>
        <pc:sldMkLst>
          <pc:docMk/>
          <pc:sldMk cId="1750839131" sldId="307"/>
        </pc:sldMkLst>
        <pc:spChg chg="mod">
          <ac:chgData name="Zaldonis, Pauline" userId="96c4ff92-27e2-41fe-a321-7f8c37247e92" providerId="ADAL" clId="{85EDD595-3205-4464-A2CB-A9C38C298984}" dt="2024-05-22T15:49:21.536" v="464" actId="20577"/>
          <ac:spMkLst>
            <pc:docMk/>
            <pc:sldMk cId="1750839131" sldId="307"/>
            <ac:spMk id="2" creationId="{DD291399-10B6-4BBB-FDFB-C97642344BCC}"/>
          </ac:spMkLst>
        </pc:spChg>
      </pc:sldChg>
      <pc:sldChg chg="modSp new del mod">
        <pc:chgData name="Zaldonis, Pauline" userId="96c4ff92-27e2-41fe-a321-7f8c37247e92" providerId="ADAL" clId="{85EDD595-3205-4464-A2CB-A9C38C298984}" dt="2024-05-21T18:45:29.737" v="397" actId="47"/>
        <pc:sldMkLst>
          <pc:docMk/>
          <pc:sldMk cId="2556786234" sldId="307"/>
        </pc:sldMkLst>
        <pc:spChg chg="mod">
          <ac:chgData name="Zaldonis, Pauline" userId="96c4ff92-27e2-41fe-a321-7f8c37247e92" providerId="ADAL" clId="{85EDD595-3205-4464-A2CB-A9C38C298984}" dt="2024-05-21T18:38:49.560" v="396" actId="20577"/>
          <ac:spMkLst>
            <pc:docMk/>
            <pc:sldMk cId="2556786234" sldId="307"/>
            <ac:spMk id="3" creationId="{AD7F06FF-77A5-2685-D4E9-ACC63731911B}"/>
          </ac:spMkLst>
        </pc:spChg>
      </pc:sldChg>
      <pc:sldChg chg="modSp add mod">
        <pc:chgData name="Zaldonis, Pauline" userId="96c4ff92-27e2-41fe-a321-7f8c37247e92" providerId="ADAL" clId="{85EDD595-3205-4464-A2CB-A9C38C298984}" dt="2024-05-22T15:49:36.053" v="479" actId="20577"/>
        <pc:sldMkLst>
          <pc:docMk/>
          <pc:sldMk cId="1430191024" sldId="308"/>
        </pc:sldMkLst>
        <pc:spChg chg="mod">
          <ac:chgData name="Zaldonis, Pauline" userId="96c4ff92-27e2-41fe-a321-7f8c37247e92" providerId="ADAL" clId="{85EDD595-3205-4464-A2CB-A9C38C298984}" dt="2024-05-22T15:49:36.053" v="479" actId="20577"/>
          <ac:spMkLst>
            <pc:docMk/>
            <pc:sldMk cId="1430191024" sldId="308"/>
            <ac:spMk id="2" creationId="{DD291399-10B6-4BBB-FDFB-C97642344BCC}"/>
          </ac:spMkLst>
        </pc:spChg>
      </pc:sldChg>
      <pc:sldChg chg="modSp add mod">
        <pc:chgData name="Zaldonis, Pauline" userId="96c4ff92-27e2-41fe-a321-7f8c37247e92" providerId="ADAL" clId="{85EDD595-3205-4464-A2CB-A9C38C298984}" dt="2024-05-22T15:49:47.521" v="488" actId="20577"/>
        <pc:sldMkLst>
          <pc:docMk/>
          <pc:sldMk cId="2585691895" sldId="309"/>
        </pc:sldMkLst>
        <pc:spChg chg="mod">
          <ac:chgData name="Zaldonis, Pauline" userId="96c4ff92-27e2-41fe-a321-7f8c37247e92" providerId="ADAL" clId="{85EDD595-3205-4464-A2CB-A9C38C298984}" dt="2024-05-22T15:49:47.521" v="488" actId="20577"/>
          <ac:spMkLst>
            <pc:docMk/>
            <pc:sldMk cId="2585691895" sldId="309"/>
            <ac:spMk id="2" creationId="{DD291399-10B6-4BBB-FDFB-C97642344BCC}"/>
          </ac:spMkLst>
        </pc:spChg>
      </pc:sldChg>
      <pc:sldChg chg="modSp add mod">
        <pc:chgData name="Zaldonis, Pauline" userId="96c4ff92-27e2-41fe-a321-7f8c37247e92" providerId="ADAL" clId="{85EDD595-3205-4464-A2CB-A9C38C298984}" dt="2024-05-22T15:49:56.852" v="499" actId="20577"/>
        <pc:sldMkLst>
          <pc:docMk/>
          <pc:sldMk cId="2978909973" sldId="310"/>
        </pc:sldMkLst>
        <pc:spChg chg="mod">
          <ac:chgData name="Zaldonis, Pauline" userId="96c4ff92-27e2-41fe-a321-7f8c37247e92" providerId="ADAL" clId="{85EDD595-3205-4464-A2CB-A9C38C298984}" dt="2024-05-22T15:49:56.852" v="499" actId="20577"/>
          <ac:spMkLst>
            <pc:docMk/>
            <pc:sldMk cId="2978909973" sldId="310"/>
            <ac:spMk id="2" creationId="{DD291399-10B6-4BBB-FDFB-C97642344BCC}"/>
          </ac:spMkLst>
        </pc:spChg>
      </pc:sldChg>
      <pc:sldChg chg="modSp add mod">
        <pc:chgData name="Zaldonis, Pauline" userId="96c4ff92-27e2-41fe-a321-7f8c37247e92" providerId="ADAL" clId="{85EDD595-3205-4464-A2CB-A9C38C298984}" dt="2024-05-22T15:50:01.058" v="504" actId="20577"/>
        <pc:sldMkLst>
          <pc:docMk/>
          <pc:sldMk cId="3827099098" sldId="311"/>
        </pc:sldMkLst>
        <pc:spChg chg="mod">
          <ac:chgData name="Zaldonis, Pauline" userId="96c4ff92-27e2-41fe-a321-7f8c37247e92" providerId="ADAL" clId="{85EDD595-3205-4464-A2CB-A9C38C298984}" dt="2024-05-22T15:50:01.058" v="504" actId="20577"/>
          <ac:spMkLst>
            <pc:docMk/>
            <pc:sldMk cId="3827099098" sldId="311"/>
            <ac:spMk id="2" creationId="{DD291399-10B6-4BBB-FDFB-C97642344BCC}"/>
          </ac:spMkLst>
        </pc:spChg>
      </pc:sldChg>
      <pc:sldChg chg="addSp delSp modSp new mod ord">
        <pc:chgData name="Zaldonis, Pauline" userId="96c4ff92-27e2-41fe-a321-7f8c37247e92" providerId="ADAL" clId="{85EDD595-3205-4464-A2CB-A9C38C298984}" dt="2024-05-22T21:04:29.329" v="871" actId="113"/>
        <pc:sldMkLst>
          <pc:docMk/>
          <pc:sldMk cId="1118865031" sldId="312"/>
        </pc:sldMkLst>
        <pc:spChg chg="mod">
          <ac:chgData name="Zaldonis, Pauline" userId="96c4ff92-27e2-41fe-a321-7f8c37247e92" providerId="ADAL" clId="{85EDD595-3205-4464-A2CB-A9C38C298984}" dt="2024-05-22T21:03:48.442" v="805" actId="20577"/>
          <ac:spMkLst>
            <pc:docMk/>
            <pc:sldMk cId="1118865031" sldId="312"/>
            <ac:spMk id="2" creationId="{8134D436-815C-4A00-05C4-072DE7A3D972}"/>
          </ac:spMkLst>
        </pc:spChg>
        <pc:spChg chg="del mod">
          <ac:chgData name="Zaldonis, Pauline" userId="96c4ff92-27e2-41fe-a321-7f8c37247e92" providerId="ADAL" clId="{85EDD595-3205-4464-A2CB-A9C38C298984}" dt="2024-05-22T20:58:41.199" v="616" actId="478"/>
          <ac:spMkLst>
            <pc:docMk/>
            <pc:sldMk cId="1118865031" sldId="312"/>
            <ac:spMk id="3" creationId="{CF961CD3-1928-D837-8554-15E7703AF951}"/>
          </ac:spMkLst>
        </pc:spChg>
        <pc:spChg chg="add mod">
          <ac:chgData name="Zaldonis, Pauline" userId="96c4ff92-27e2-41fe-a321-7f8c37247e92" providerId="ADAL" clId="{85EDD595-3205-4464-A2CB-A9C38C298984}" dt="2024-05-22T21:04:29.329" v="871" actId="113"/>
          <ac:spMkLst>
            <pc:docMk/>
            <pc:sldMk cId="1118865031" sldId="312"/>
            <ac:spMk id="6" creationId="{BC58C7AA-25D7-DA72-5768-24F32FB6B012}"/>
          </ac:spMkLst>
        </pc:spChg>
      </pc:sldChg>
      <pc:sldChg chg="modSp add del mod ord">
        <pc:chgData name="Zaldonis, Pauline" userId="96c4ff92-27e2-41fe-a321-7f8c37247e92" providerId="ADAL" clId="{85EDD595-3205-4464-A2CB-A9C38C298984}" dt="2024-05-22T21:01:39.236" v="683" actId="47"/>
        <pc:sldMkLst>
          <pc:docMk/>
          <pc:sldMk cId="1506192795" sldId="313"/>
        </pc:sldMkLst>
        <pc:spChg chg="mod">
          <ac:chgData name="Zaldonis, Pauline" userId="96c4ff92-27e2-41fe-a321-7f8c37247e92" providerId="ADAL" clId="{85EDD595-3205-4464-A2CB-A9C38C298984}" dt="2024-05-22T21:01:06.136" v="675" actId="20577"/>
          <ac:spMkLst>
            <pc:docMk/>
            <pc:sldMk cId="1506192795" sldId="313"/>
            <ac:spMk id="2" creationId="{8134D436-815C-4A00-05C4-072DE7A3D972}"/>
          </ac:spMkLst>
        </pc:spChg>
        <pc:spChg chg="mod">
          <ac:chgData name="Zaldonis, Pauline" userId="96c4ff92-27e2-41fe-a321-7f8c37247e92" providerId="ADAL" clId="{85EDD595-3205-4464-A2CB-A9C38C298984}" dt="2024-05-22T21:01:15.187" v="677" actId="12"/>
          <ac:spMkLst>
            <pc:docMk/>
            <pc:sldMk cId="1506192795" sldId="313"/>
            <ac:spMk id="3" creationId="{CF961CD3-1928-D837-8554-15E7703AF951}"/>
          </ac:spMkLst>
        </pc:spChg>
      </pc:sldChg>
      <pc:sldChg chg="modSp add mod ord">
        <pc:chgData name="Zaldonis, Pauline" userId="96c4ff92-27e2-41fe-a321-7f8c37247e92" providerId="ADAL" clId="{85EDD595-3205-4464-A2CB-A9C38C298984}" dt="2024-05-23T13:35:39.732" v="1469" actId="20577"/>
        <pc:sldMkLst>
          <pc:docMk/>
          <pc:sldMk cId="1754115254" sldId="314"/>
        </pc:sldMkLst>
        <pc:spChg chg="mod">
          <ac:chgData name="Zaldonis, Pauline" userId="96c4ff92-27e2-41fe-a321-7f8c37247e92" providerId="ADAL" clId="{85EDD595-3205-4464-A2CB-A9C38C298984}" dt="2024-05-23T13:23:29.041" v="1261" actId="20577"/>
          <ac:spMkLst>
            <pc:docMk/>
            <pc:sldMk cId="1754115254" sldId="314"/>
            <ac:spMk id="2" creationId="{8134D436-815C-4A00-05C4-072DE7A3D972}"/>
          </ac:spMkLst>
        </pc:spChg>
        <pc:spChg chg="mod">
          <ac:chgData name="Zaldonis, Pauline" userId="96c4ff92-27e2-41fe-a321-7f8c37247e92" providerId="ADAL" clId="{85EDD595-3205-4464-A2CB-A9C38C298984}" dt="2024-05-23T13:35:39.732" v="1469" actId="20577"/>
          <ac:spMkLst>
            <pc:docMk/>
            <pc:sldMk cId="1754115254" sldId="314"/>
            <ac:spMk id="3" creationId="{CF961CD3-1928-D837-8554-15E7703AF951}"/>
          </ac:spMkLst>
        </pc:spChg>
      </pc:sldChg>
      <pc:sldChg chg="modSp add mod ord">
        <pc:chgData name="Zaldonis, Pauline" userId="96c4ff92-27e2-41fe-a321-7f8c37247e92" providerId="ADAL" clId="{85EDD595-3205-4464-A2CB-A9C38C298984}" dt="2024-06-04T14:31:28.071" v="2968" actId="403"/>
        <pc:sldMkLst>
          <pc:docMk/>
          <pc:sldMk cId="2049821638" sldId="315"/>
        </pc:sldMkLst>
        <pc:spChg chg="mod">
          <ac:chgData name="Zaldonis, Pauline" userId="96c4ff92-27e2-41fe-a321-7f8c37247e92" providerId="ADAL" clId="{85EDD595-3205-4464-A2CB-A9C38C298984}" dt="2024-05-23T13:19:56.187" v="1104" actId="20577"/>
          <ac:spMkLst>
            <pc:docMk/>
            <pc:sldMk cId="2049821638" sldId="315"/>
            <ac:spMk id="2" creationId="{8134D436-815C-4A00-05C4-072DE7A3D972}"/>
          </ac:spMkLst>
        </pc:spChg>
        <pc:spChg chg="mod">
          <ac:chgData name="Zaldonis, Pauline" userId="96c4ff92-27e2-41fe-a321-7f8c37247e92" providerId="ADAL" clId="{85EDD595-3205-4464-A2CB-A9C38C298984}" dt="2024-06-04T14:31:28.071" v="2968" actId="403"/>
          <ac:spMkLst>
            <pc:docMk/>
            <pc:sldMk cId="2049821638" sldId="315"/>
            <ac:spMk id="3" creationId="{CF961CD3-1928-D837-8554-15E7703AF951}"/>
          </ac:spMkLst>
        </pc:spChg>
      </pc:sldChg>
      <pc:sldChg chg="addSp delSp modSp add mod ord">
        <pc:chgData name="Zaldonis, Pauline" userId="96c4ff92-27e2-41fe-a321-7f8c37247e92" providerId="ADAL" clId="{85EDD595-3205-4464-A2CB-A9C38C298984}" dt="2024-06-04T14:32:06.467" v="3011" actId="20577"/>
        <pc:sldMkLst>
          <pc:docMk/>
          <pc:sldMk cId="3708610193" sldId="316"/>
        </pc:sldMkLst>
        <pc:spChg chg="mod">
          <ac:chgData name="Zaldonis, Pauline" userId="96c4ff92-27e2-41fe-a321-7f8c37247e92" providerId="ADAL" clId="{85EDD595-3205-4464-A2CB-A9C38C298984}" dt="2024-05-23T13:20:48.366" v="1121" actId="20577"/>
          <ac:spMkLst>
            <pc:docMk/>
            <pc:sldMk cId="3708610193" sldId="316"/>
            <ac:spMk id="2" creationId="{8134D436-815C-4A00-05C4-072DE7A3D972}"/>
          </ac:spMkLst>
        </pc:spChg>
        <pc:spChg chg="del mod">
          <ac:chgData name="Zaldonis, Pauline" userId="96c4ff92-27e2-41fe-a321-7f8c37247e92" providerId="ADAL" clId="{85EDD595-3205-4464-A2CB-A9C38C298984}" dt="2024-05-23T13:46:11.337" v="2442" actId="478"/>
          <ac:spMkLst>
            <pc:docMk/>
            <pc:sldMk cId="3708610193" sldId="316"/>
            <ac:spMk id="3" creationId="{CF961CD3-1928-D837-8554-15E7703AF951}"/>
          </ac:spMkLst>
        </pc:spChg>
        <pc:spChg chg="add del mod">
          <ac:chgData name="Zaldonis, Pauline" userId="96c4ff92-27e2-41fe-a321-7f8c37247e92" providerId="ADAL" clId="{85EDD595-3205-4464-A2CB-A9C38C298984}" dt="2024-05-23T13:46:12.551" v="2443" actId="478"/>
          <ac:spMkLst>
            <pc:docMk/>
            <pc:sldMk cId="3708610193" sldId="316"/>
            <ac:spMk id="7" creationId="{5ED2347D-516B-474C-5335-72031F114EE4}"/>
          </ac:spMkLst>
        </pc:spChg>
        <pc:graphicFrameChg chg="add mod modGraphic">
          <ac:chgData name="Zaldonis, Pauline" userId="96c4ff92-27e2-41fe-a321-7f8c37247e92" providerId="ADAL" clId="{85EDD595-3205-4464-A2CB-A9C38C298984}" dt="2024-06-04T14:32:06.467" v="3011" actId="20577"/>
          <ac:graphicFrameMkLst>
            <pc:docMk/>
            <pc:sldMk cId="3708610193" sldId="316"/>
            <ac:graphicFrameMk id="5" creationId="{32F1F436-F1AE-43E7-FD4F-B47ECFDED4F6}"/>
          </ac:graphicFrameMkLst>
        </pc:graphicFrameChg>
      </pc:sldChg>
      <pc:sldChg chg="addSp delSp modSp new mod ord">
        <pc:chgData name="Zaldonis, Pauline" userId="96c4ff92-27e2-41fe-a321-7f8c37247e92" providerId="ADAL" clId="{85EDD595-3205-4464-A2CB-A9C38C298984}" dt="2024-05-23T13:17:26.940" v="1080" actId="20577"/>
        <pc:sldMkLst>
          <pc:docMk/>
          <pc:sldMk cId="3370191771" sldId="317"/>
        </pc:sldMkLst>
        <pc:spChg chg="mod">
          <ac:chgData name="Zaldonis, Pauline" userId="96c4ff92-27e2-41fe-a321-7f8c37247e92" providerId="ADAL" clId="{85EDD595-3205-4464-A2CB-A9C38C298984}" dt="2024-05-23T13:17:26.940" v="1080" actId="20577"/>
          <ac:spMkLst>
            <pc:docMk/>
            <pc:sldMk cId="3370191771" sldId="317"/>
            <ac:spMk id="2" creationId="{F24DD1F8-FC8C-1995-FB07-06B8886C20A9}"/>
          </ac:spMkLst>
        </pc:spChg>
        <pc:spChg chg="mod">
          <ac:chgData name="Zaldonis, Pauline" userId="96c4ff92-27e2-41fe-a321-7f8c37247e92" providerId="ADAL" clId="{85EDD595-3205-4464-A2CB-A9C38C298984}" dt="2024-05-22T21:00:44.161" v="649" actId="14100"/>
          <ac:spMkLst>
            <pc:docMk/>
            <pc:sldMk cId="3370191771" sldId="317"/>
            <ac:spMk id="4" creationId="{29A04662-5EBA-8577-3511-C0ED5D2C22C0}"/>
          </ac:spMkLst>
        </pc:spChg>
        <pc:spChg chg="add del mod">
          <ac:chgData name="Zaldonis, Pauline" userId="96c4ff92-27e2-41fe-a321-7f8c37247e92" providerId="ADAL" clId="{85EDD595-3205-4464-A2CB-A9C38C298984}" dt="2024-05-22T20:59:48.808" v="634" actId="478"/>
          <ac:spMkLst>
            <pc:docMk/>
            <pc:sldMk cId="3370191771" sldId="317"/>
            <ac:spMk id="5" creationId="{0BCEA9BF-403A-77A3-97C3-50C57DE387AF}"/>
          </ac:spMkLst>
        </pc:spChg>
        <pc:picChg chg="add mod">
          <ac:chgData name="Zaldonis, Pauline" userId="96c4ff92-27e2-41fe-a321-7f8c37247e92" providerId="ADAL" clId="{85EDD595-3205-4464-A2CB-A9C38C298984}" dt="2024-05-22T21:00:33.906" v="648" actId="1076"/>
          <ac:picMkLst>
            <pc:docMk/>
            <pc:sldMk cId="3370191771" sldId="317"/>
            <ac:picMk id="1026" creationId="{6912B355-E9C9-80F0-27A8-15D3D4D404A9}"/>
          </ac:picMkLst>
        </pc:picChg>
      </pc:sldChg>
      <pc:sldChg chg="new del">
        <pc:chgData name="Zaldonis, Pauline" userId="96c4ff92-27e2-41fe-a321-7f8c37247e92" providerId="ADAL" clId="{85EDD595-3205-4464-A2CB-A9C38C298984}" dt="2024-05-22T20:59:09.785" v="618" actId="47"/>
        <pc:sldMkLst>
          <pc:docMk/>
          <pc:sldMk cId="3970155837" sldId="317"/>
        </pc:sldMkLst>
      </pc:sldChg>
      <pc:sldChg chg="modSp add mod ord">
        <pc:chgData name="Zaldonis, Pauline" userId="96c4ff92-27e2-41fe-a321-7f8c37247e92" providerId="ADAL" clId="{85EDD595-3205-4464-A2CB-A9C38C298984}" dt="2024-05-23T13:18:54.653" v="1084" actId="113"/>
        <pc:sldMkLst>
          <pc:docMk/>
          <pc:sldMk cId="328953999" sldId="318"/>
        </pc:sldMkLst>
        <pc:spChg chg="mod">
          <ac:chgData name="Zaldonis, Pauline" userId="96c4ff92-27e2-41fe-a321-7f8c37247e92" providerId="ADAL" clId="{85EDD595-3205-4464-A2CB-A9C38C298984}" dt="2024-05-23T13:18:54.653" v="1084" actId="113"/>
          <ac:spMkLst>
            <pc:docMk/>
            <pc:sldMk cId="328953999" sldId="318"/>
            <ac:spMk id="3" creationId="{CF961CD3-1928-D837-8554-15E7703AF951}"/>
          </ac:spMkLst>
        </pc:spChg>
      </pc:sldChg>
      <pc:sldChg chg="addSp delSp modSp add mod ord">
        <pc:chgData name="Zaldonis, Pauline" userId="96c4ff92-27e2-41fe-a321-7f8c37247e92" providerId="ADAL" clId="{85EDD595-3205-4464-A2CB-A9C38C298984}" dt="2024-05-22T21:03:26.238" v="787"/>
        <pc:sldMkLst>
          <pc:docMk/>
          <pc:sldMk cId="2556886982" sldId="319"/>
        </pc:sldMkLst>
        <pc:spChg chg="mod">
          <ac:chgData name="Zaldonis, Pauline" userId="96c4ff92-27e2-41fe-a321-7f8c37247e92" providerId="ADAL" clId="{85EDD595-3205-4464-A2CB-A9C38C298984}" dt="2024-05-22T21:02:34.557" v="780" actId="27636"/>
          <ac:spMkLst>
            <pc:docMk/>
            <pc:sldMk cId="2556886982" sldId="319"/>
            <ac:spMk id="2" creationId="{F24DD1F8-FC8C-1995-FB07-06B8886C20A9}"/>
          </ac:spMkLst>
        </pc:spChg>
        <pc:spChg chg="mod">
          <ac:chgData name="Zaldonis, Pauline" userId="96c4ff92-27e2-41fe-a321-7f8c37247e92" providerId="ADAL" clId="{85EDD595-3205-4464-A2CB-A9C38C298984}" dt="2024-05-22T21:01:53.071" v="693" actId="20577"/>
          <ac:spMkLst>
            <pc:docMk/>
            <pc:sldMk cId="2556886982" sldId="319"/>
            <ac:spMk id="4" creationId="{29A04662-5EBA-8577-3511-C0ED5D2C22C0}"/>
          </ac:spMkLst>
        </pc:spChg>
        <pc:picChg chg="del">
          <ac:chgData name="Zaldonis, Pauline" userId="96c4ff92-27e2-41fe-a321-7f8c37247e92" providerId="ADAL" clId="{85EDD595-3205-4464-A2CB-A9C38C298984}" dt="2024-05-22T21:01:50.381" v="685" actId="478"/>
          <ac:picMkLst>
            <pc:docMk/>
            <pc:sldMk cId="2556886982" sldId="319"/>
            <ac:picMk id="1026" creationId="{6912B355-E9C9-80F0-27A8-15D3D4D404A9}"/>
          </ac:picMkLst>
        </pc:picChg>
        <pc:picChg chg="add mod">
          <ac:chgData name="Zaldonis, Pauline" userId="96c4ff92-27e2-41fe-a321-7f8c37247e92" providerId="ADAL" clId="{85EDD595-3205-4464-A2CB-A9C38C298984}" dt="2024-05-22T21:03:06.137" v="785" actId="1076"/>
          <ac:picMkLst>
            <pc:docMk/>
            <pc:sldMk cId="2556886982" sldId="319"/>
            <ac:picMk id="2050" creationId="{3E783A57-DC11-9973-98EC-58BC10EDD676}"/>
          </ac:picMkLst>
        </pc:picChg>
      </pc:sldChg>
      <pc:sldChg chg="modSp add del mod">
        <pc:chgData name="Zaldonis, Pauline" userId="96c4ff92-27e2-41fe-a321-7f8c37247e92" providerId="ADAL" clId="{85EDD595-3205-4464-A2CB-A9C38C298984}" dt="2024-05-22T21:05:04.263" v="884" actId="47"/>
        <pc:sldMkLst>
          <pc:docMk/>
          <pc:sldMk cId="1158937877" sldId="320"/>
        </pc:sldMkLst>
        <pc:spChg chg="mod">
          <ac:chgData name="Zaldonis, Pauline" userId="96c4ff92-27e2-41fe-a321-7f8c37247e92" providerId="ADAL" clId="{85EDD595-3205-4464-A2CB-A9C38C298984}" dt="2024-05-22T21:04:53.642" v="882" actId="20577"/>
          <ac:spMkLst>
            <pc:docMk/>
            <pc:sldMk cId="1158937877" sldId="320"/>
            <ac:spMk id="2" creationId="{8134D436-815C-4A00-05C4-072DE7A3D972}"/>
          </ac:spMkLst>
        </pc:spChg>
        <pc:spChg chg="mod">
          <ac:chgData name="Zaldonis, Pauline" userId="96c4ff92-27e2-41fe-a321-7f8c37247e92" providerId="ADAL" clId="{85EDD595-3205-4464-A2CB-A9C38C298984}" dt="2024-05-22T21:04:55.726" v="883" actId="20577"/>
          <ac:spMkLst>
            <pc:docMk/>
            <pc:sldMk cId="1158937877" sldId="320"/>
            <ac:spMk id="3" creationId="{CF961CD3-1928-D837-8554-15E7703AF951}"/>
          </ac:spMkLst>
        </pc:spChg>
      </pc:sldChg>
      <pc:sldChg chg="new del">
        <pc:chgData name="Zaldonis, Pauline" userId="96c4ff92-27e2-41fe-a321-7f8c37247e92" providerId="ADAL" clId="{85EDD595-3205-4464-A2CB-A9C38C298984}" dt="2024-05-23T13:15:47.027" v="1047" actId="47"/>
        <pc:sldMkLst>
          <pc:docMk/>
          <pc:sldMk cId="1767868559" sldId="320"/>
        </pc:sldMkLst>
      </pc:sldChg>
      <pc:sldChg chg="modSp add mod">
        <pc:chgData name="Zaldonis, Pauline" userId="96c4ff92-27e2-41fe-a321-7f8c37247e92" providerId="ADAL" clId="{85EDD595-3205-4464-A2CB-A9C38C298984}" dt="2024-05-23T13:38:04.100" v="1740" actId="20577"/>
        <pc:sldMkLst>
          <pc:docMk/>
          <pc:sldMk cId="2608483808" sldId="320"/>
        </pc:sldMkLst>
        <pc:spChg chg="mod">
          <ac:chgData name="Zaldonis, Pauline" userId="96c4ff92-27e2-41fe-a321-7f8c37247e92" providerId="ADAL" clId="{85EDD595-3205-4464-A2CB-A9C38C298984}" dt="2024-05-23T13:34:28.769" v="1443" actId="20577"/>
          <ac:spMkLst>
            <pc:docMk/>
            <pc:sldMk cId="2608483808" sldId="320"/>
            <ac:spMk id="2" creationId="{8134D436-815C-4A00-05C4-072DE7A3D972}"/>
          </ac:spMkLst>
        </pc:spChg>
        <pc:spChg chg="mod">
          <ac:chgData name="Zaldonis, Pauline" userId="96c4ff92-27e2-41fe-a321-7f8c37247e92" providerId="ADAL" clId="{85EDD595-3205-4464-A2CB-A9C38C298984}" dt="2024-05-23T13:38:04.100" v="1740" actId="20577"/>
          <ac:spMkLst>
            <pc:docMk/>
            <pc:sldMk cId="2608483808" sldId="320"/>
            <ac:spMk id="3" creationId="{CF961CD3-1928-D837-8554-15E7703AF951}"/>
          </ac:spMkLst>
        </pc:spChg>
      </pc:sldChg>
      <pc:sldChg chg="modSp add mod">
        <pc:chgData name="Zaldonis, Pauline" userId="96c4ff92-27e2-41fe-a321-7f8c37247e92" providerId="ADAL" clId="{85EDD595-3205-4464-A2CB-A9C38C298984}" dt="2024-05-23T13:40:00.153" v="2021" actId="20577"/>
        <pc:sldMkLst>
          <pc:docMk/>
          <pc:sldMk cId="2087983011" sldId="321"/>
        </pc:sldMkLst>
        <pc:spChg chg="mod">
          <ac:chgData name="Zaldonis, Pauline" userId="96c4ff92-27e2-41fe-a321-7f8c37247e92" providerId="ADAL" clId="{85EDD595-3205-4464-A2CB-A9C38C298984}" dt="2024-05-23T13:38:42.547" v="1750" actId="20577"/>
          <ac:spMkLst>
            <pc:docMk/>
            <pc:sldMk cId="2087983011" sldId="321"/>
            <ac:spMk id="2" creationId="{8134D436-815C-4A00-05C4-072DE7A3D972}"/>
          </ac:spMkLst>
        </pc:spChg>
        <pc:spChg chg="mod">
          <ac:chgData name="Zaldonis, Pauline" userId="96c4ff92-27e2-41fe-a321-7f8c37247e92" providerId="ADAL" clId="{85EDD595-3205-4464-A2CB-A9C38C298984}" dt="2024-05-23T13:40:00.153" v="2021" actId="20577"/>
          <ac:spMkLst>
            <pc:docMk/>
            <pc:sldMk cId="2087983011" sldId="321"/>
            <ac:spMk id="3" creationId="{CF961CD3-1928-D837-8554-15E7703AF951}"/>
          </ac:spMkLst>
        </pc:spChg>
      </pc:sldChg>
      <pc:sldChg chg="addSp delSp modSp add del mod setBg replTag">
        <pc:chgData name="Zaldonis, Pauline" userId="96c4ff92-27e2-41fe-a321-7f8c37247e92" providerId="ADAL" clId="{85EDD595-3205-4464-A2CB-A9C38C298984}" dt="2024-05-23T13:15:47.840" v="1048" actId="47"/>
        <pc:sldMkLst>
          <pc:docMk/>
          <pc:sldMk cId="2364940107" sldId="321"/>
        </pc:sldMkLst>
        <pc:spChg chg="add mod replST">
          <ac:chgData name="Zaldonis, Pauline" userId="96c4ff92-27e2-41fe-a321-7f8c37247e92" providerId="ADAL" clId="{85EDD595-3205-4464-A2CB-A9C38C298984}" dt="2024-05-23T13:12:58.815" v="926"/>
          <ac:spMkLst>
            <pc:docMk/>
            <pc:sldMk cId="2364940107" sldId="321"/>
            <ac:spMk id="6" creationId="{6A9D3266-1070-B27A-74B2-51713004BAEC}"/>
          </ac:spMkLst>
        </pc:spChg>
        <pc:spChg chg="add mod replST">
          <ac:chgData name="Zaldonis, Pauline" userId="96c4ff92-27e2-41fe-a321-7f8c37247e92" providerId="ADAL" clId="{85EDD595-3205-4464-A2CB-A9C38C298984}" dt="2024-05-23T13:10:47.670" v="920"/>
          <ac:spMkLst>
            <pc:docMk/>
            <pc:sldMk cId="2364940107" sldId="321"/>
            <ac:spMk id="7" creationId="{D78CE778-2DB0-7B29-C8B4-6B23EE09E7F6}"/>
          </ac:spMkLst>
        </pc:spChg>
        <pc:picChg chg="add mod replST">
          <ac:chgData name="Zaldonis, Pauline" userId="96c4ff92-27e2-41fe-a321-7f8c37247e92" providerId="ADAL" clId="{85EDD595-3205-4464-A2CB-A9C38C298984}" dt="2024-05-23T13:10:47.548" v="897"/>
          <ac:picMkLst>
            <pc:docMk/>
            <pc:sldMk cId="2364940107" sldId="321"/>
            <ac:picMk id="3" creationId="{4C27D8AD-574D-F4B7-2D3E-32BE144A83E9}"/>
          </ac:picMkLst>
        </pc:picChg>
        <pc:picChg chg="add del mod replST">
          <ac:chgData name="Zaldonis, Pauline" userId="96c4ff92-27e2-41fe-a321-7f8c37247e92" providerId="ADAL" clId="{85EDD595-3205-4464-A2CB-A9C38C298984}" dt="2024-05-23T13:12:58.816" v="928"/>
          <ac:picMkLst>
            <pc:docMk/>
            <pc:sldMk cId="2364940107" sldId="321"/>
            <ac:picMk id="5" creationId="{AE6C32EF-3F76-3048-EB70-AC637F680E0F}"/>
          </ac:picMkLst>
        </pc:picChg>
        <pc:picChg chg="add mod replST">
          <ac:chgData name="Zaldonis, Pauline" userId="96c4ff92-27e2-41fe-a321-7f8c37247e92" providerId="ADAL" clId="{85EDD595-3205-4464-A2CB-A9C38C298984}" dt="2024-05-23T13:12:58.925" v="932"/>
          <ac:picMkLst>
            <pc:docMk/>
            <pc:sldMk cId="2364940107" sldId="321"/>
            <ac:picMk id="9" creationId="{D09FCD1D-6398-12DB-D84A-540AD8DE3E01}"/>
          </ac:picMkLst>
        </pc:picChg>
      </pc:sldChg>
      <pc:sldChg chg="modSp add mod ord">
        <pc:chgData name="Zaldonis, Pauline" userId="96c4ff92-27e2-41fe-a321-7f8c37247e92" providerId="ADAL" clId="{85EDD595-3205-4464-A2CB-A9C38C298984}" dt="2024-05-23T13:49:56.219" v="2537" actId="20577"/>
        <pc:sldMkLst>
          <pc:docMk/>
          <pc:sldMk cId="64759248" sldId="322"/>
        </pc:sldMkLst>
        <pc:spChg chg="mod">
          <ac:chgData name="Zaldonis, Pauline" userId="96c4ff92-27e2-41fe-a321-7f8c37247e92" providerId="ADAL" clId="{85EDD595-3205-4464-A2CB-A9C38C298984}" dt="2024-05-23T13:49:56.219" v="2537" actId="20577"/>
          <ac:spMkLst>
            <pc:docMk/>
            <pc:sldMk cId="64759248" sldId="322"/>
            <ac:spMk id="2" creationId="{DD291399-10B6-4BBB-FDFB-C97642344BCC}"/>
          </ac:spMkLst>
        </pc:spChg>
      </pc:sldChg>
      <pc:sldChg chg="addSp modSp add del mod ord setBg replTag">
        <pc:chgData name="Zaldonis, Pauline" userId="96c4ff92-27e2-41fe-a321-7f8c37247e92" providerId="ADAL" clId="{85EDD595-3205-4464-A2CB-A9C38C298984}" dt="2024-05-23T13:15:45.662" v="1045" actId="47"/>
        <pc:sldMkLst>
          <pc:docMk/>
          <pc:sldMk cId="1297174677" sldId="322"/>
        </pc:sldMkLst>
        <pc:spChg chg="add mod replST">
          <ac:chgData name="Zaldonis, Pauline" userId="96c4ff92-27e2-41fe-a321-7f8c37247e92" providerId="ADAL" clId="{85EDD595-3205-4464-A2CB-A9C38C298984}" dt="2024-05-23T13:13:48.450" v="953"/>
          <ac:spMkLst>
            <pc:docMk/>
            <pc:sldMk cId="1297174677" sldId="322"/>
            <ac:spMk id="6" creationId="{8C546C64-FC82-0FA7-5BA8-822B7F6DC0F1}"/>
          </ac:spMkLst>
        </pc:spChg>
        <pc:spChg chg="add mod replST">
          <ac:chgData name="Zaldonis, Pauline" userId="96c4ff92-27e2-41fe-a321-7f8c37247e92" providerId="ADAL" clId="{85EDD595-3205-4464-A2CB-A9C38C298984}" dt="2024-05-23T13:13:48.453" v="963"/>
          <ac:spMkLst>
            <pc:docMk/>
            <pc:sldMk cId="1297174677" sldId="322"/>
            <ac:spMk id="7" creationId="{C04BE668-3B5F-A61D-3425-53497770A6F3}"/>
          </ac:spMkLst>
        </pc:spChg>
        <pc:picChg chg="add mod replST">
          <ac:chgData name="Zaldonis, Pauline" userId="96c4ff92-27e2-41fe-a321-7f8c37247e92" providerId="ADAL" clId="{85EDD595-3205-4464-A2CB-A9C38C298984}" dt="2024-05-23T13:13:48.387" v="940"/>
          <ac:picMkLst>
            <pc:docMk/>
            <pc:sldMk cId="1297174677" sldId="322"/>
            <ac:picMk id="3" creationId="{05483436-D64E-DA53-132C-C13E38583971}"/>
          </ac:picMkLst>
        </pc:picChg>
        <pc:picChg chg="add mod replST">
          <ac:chgData name="Zaldonis, Pauline" userId="96c4ff92-27e2-41fe-a321-7f8c37247e92" providerId="ADAL" clId="{85EDD595-3205-4464-A2CB-A9C38C298984}" dt="2024-05-23T13:13:48.446" v="944"/>
          <ac:picMkLst>
            <pc:docMk/>
            <pc:sldMk cId="1297174677" sldId="322"/>
            <ac:picMk id="5" creationId="{EE73BCD0-2ECC-36EF-B48E-609FFB1E507C}"/>
          </ac:picMkLst>
        </pc:picChg>
      </pc:sldChg>
      <pc:sldChg chg="modSp new mod">
        <pc:chgData name="Zaldonis, Pauline" userId="96c4ff92-27e2-41fe-a321-7f8c37247e92" providerId="ADAL" clId="{85EDD595-3205-4464-A2CB-A9C38C298984}" dt="2024-06-03T20:18:24.523" v="2931" actId="113"/>
        <pc:sldMkLst>
          <pc:docMk/>
          <pc:sldMk cId="834204539" sldId="323"/>
        </pc:sldMkLst>
        <pc:spChg chg="mod">
          <ac:chgData name="Zaldonis, Pauline" userId="96c4ff92-27e2-41fe-a321-7f8c37247e92" providerId="ADAL" clId="{85EDD595-3205-4464-A2CB-A9C38C298984}" dt="2024-05-23T13:50:39.414" v="2617" actId="20577"/>
          <ac:spMkLst>
            <pc:docMk/>
            <pc:sldMk cId="834204539" sldId="323"/>
            <ac:spMk id="2" creationId="{8286F6ED-7F8D-2DB6-AC62-1EB18EAE35B9}"/>
          </ac:spMkLst>
        </pc:spChg>
        <pc:spChg chg="mod">
          <ac:chgData name="Zaldonis, Pauline" userId="96c4ff92-27e2-41fe-a321-7f8c37247e92" providerId="ADAL" clId="{85EDD595-3205-4464-A2CB-A9C38C298984}" dt="2024-06-03T20:18:24.523" v="2931" actId="113"/>
          <ac:spMkLst>
            <pc:docMk/>
            <pc:sldMk cId="834204539" sldId="323"/>
            <ac:spMk id="3" creationId="{0841451A-4E63-15EB-17B1-26B9C2D7F8F8}"/>
          </ac:spMkLst>
        </pc:spChg>
      </pc:sldChg>
      <pc:sldChg chg="addSp modSp add del mod ord setBg replTag">
        <pc:chgData name="Zaldonis, Pauline" userId="96c4ff92-27e2-41fe-a321-7f8c37247e92" providerId="ADAL" clId="{85EDD595-3205-4464-A2CB-A9C38C298984}" dt="2024-05-23T13:15:46.096" v="1046" actId="47"/>
        <pc:sldMkLst>
          <pc:docMk/>
          <pc:sldMk cId="1657287522" sldId="323"/>
        </pc:sldMkLst>
        <pc:spChg chg="add mod replST">
          <ac:chgData name="Zaldonis, Pauline" userId="96c4ff92-27e2-41fe-a321-7f8c37247e92" providerId="ADAL" clId="{85EDD595-3205-4464-A2CB-A9C38C298984}" dt="2024-05-23T13:14:18.948" v="990"/>
          <ac:spMkLst>
            <pc:docMk/>
            <pc:sldMk cId="1657287522" sldId="323"/>
            <ac:spMk id="6" creationId="{94CC5BEC-B7BB-0082-286D-EC332F3026E5}"/>
          </ac:spMkLst>
        </pc:spChg>
        <pc:spChg chg="add mod replST">
          <ac:chgData name="Zaldonis, Pauline" userId="96c4ff92-27e2-41fe-a321-7f8c37247e92" providerId="ADAL" clId="{85EDD595-3205-4464-A2CB-A9C38C298984}" dt="2024-05-23T13:14:18.952" v="1000"/>
          <ac:spMkLst>
            <pc:docMk/>
            <pc:sldMk cId="1657287522" sldId="323"/>
            <ac:spMk id="7" creationId="{7DB29E71-3066-E58A-470F-88E83FB314C2}"/>
          </ac:spMkLst>
        </pc:spChg>
        <pc:picChg chg="add mod replST">
          <ac:chgData name="Zaldonis, Pauline" userId="96c4ff92-27e2-41fe-a321-7f8c37247e92" providerId="ADAL" clId="{85EDD595-3205-4464-A2CB-A9C38C298984}" dt="2024-05-23T13:14:18.854" v="977"/>
          <ac:picMkLst>
            <pc:docMk/>
            <pc:sldMk cId="1657287522" sldId="323"/>
            <ac:picMk id="3" creationId="{CD6FAA82-CA72-AB86-0743-3102D99B3C33}"/>
          </ac:picMkLst>
        </pc:picChg>
        <pc:picChg chg="add mod replST">
          <ac:chgData name="Zaldonis, Pauline" userId="96c4ff92-27e2-41fe-a321-7f8c37247e92" providerId="ADAL" clId="{85EDD595-3205-4464-A2CB-A9C38C298984}" dt="2024-05-23T13:14:18.945" v="981"/>
          <ac:picMkLst>
            <pc:docMk/>
            <pc:sldMk cId="1657287522" sldId="323"/>
            <ac:picMk id="5" creationId="{B603DC60-027F-C39B-9D92-B84C2B87D58A}"/>
          </ac:picMkLst>
        </pc:picChg>
      </pc:sldChg>
      <pc:sldChg chg="addSp modSp add del mod ord setBg replTag">
        <pc:chgData name="Zaldonis, Pauline" userId="96c4ff92-27e2-41fe-a321-7f8c37247e92" providerId="ADAL" clId="{85EDD595-3205-4464-A2CB-A9C38C298984}" dt="2024-05-23T13:15:45.011" v="1044" actId="47"/>
        <pc:sldMkLst>
          <pc:docMk/>
          <pc:sldMk cId="3443908957" sldId="324"/>
        </pc:sldMkLst>
        <pc:spChg chg="add mod replST">
          <ac:chgData name="Zaldonis, Pauline" userId="96c4ff92-27e2-41fe-a321-7f8c37247e92" providerId="ADAL" clId="{85EDD595-3205-4464-A2CB-A9C38C298984}" dt="2024-05-23T13:15:12.666" v="1027"/>
          <ac:spMkLst>
            <pc:docMk/>
            <pc:sldMk cId="3443908957" sldId="324"/>
            <ac:spMk id="6" creationId="{6CCE69F5-CDEC-BE79-2E3E-0ACF409D4891}"/>
          </ac:spMkLst>
        </pc:spChg>
        <pc:spChg chg="add mod replST">
          <ac:chgData name="Zaldonis, Pauline" userId="96c4ff92-27e2-41fe-a321-7f8c37247e92" providerId="ADAL" clId="{85EDD595-3205-4464-A2CB-A9C38C298984}" dt="2024-05-23T13:15:12.670" v="1037"/>
          <ac:spMkLst>
            <pc:docMk/>
            <pc:sldMk cId="3443908957" sldId="324"/>
            <ac:spMk id="7" creationId="{AA39DF95-0239-74AF-0E09-11735C1BFF20}"/>
          </ac:spMkLst>
        </pc:spChg>
        <pc:picChg chg="add mod replST">
          <ac:chgData name="Zaldonis, Pauline" userId="96c4ff92-27e2-41fe-a321-7f8c37247e92" providerId="ADAL" clId="{85EDD595-3205-4464-A2CB-A9C38C298984}" dt="2024-05-23T13:15:12.609" v="1014"/>
          <ac:picMkLst>
            <pc:docMk/>
            <pc:sldMk cId="3443908957" sldId="324"/>
            <ac:picMk id="3" creationId="{E2925003-78C9-2034-97E5-48CA779FF662}"/>
          </ac:picMkLst>
        </pc:picChg>
        <pc:picChg chg="add mod replST">
          <ac:chgData name="Zaldonis, Pauline" userId="96c4ff92-27e2-41fe-a321-7f8c37247e92" providerId="ADAL" clId="{85EDD595-3205-4464-A2CB-A9C38C298984}" dt="2024-05-23T13:15:12.663" v="1018"/>
          <ac:picMkLst>
            <pc:docMk/>
            <pc:sldMk cId="3443908957" sldId="324"/>
            <ac:picMk id="5" creationId="{67B01430-07D0-845A-4EC4-205702D9D4A5}"/>
          </ac:picMkLst>
        </pc:picChg>
      </pc:sldChg>
      <pc:sldChg chg="del">
        <pc:chgData name="Zaldonis, Pauline" userId="96c4ff92-27e2-41fe-a321-7f8c37247e92" providerId="ADAL" clId="{85EDD595-3205-4464-A2CB-A9C38C298984}" dt="2024-05-21T15:19:11.251" v="177" actId="47"/>
        <pc:sldMkLst>
          <pc:docMk/>
          <pc:sldMk cId="3338836844" sldId="353"/>
        </pc:sldMkLst>
      </pc:sldChg>
      <pc:sldChg chg="del">
        <pc:chgData name="Zaldonis, Pauline" userId="96c4ff92-27e2-41fe-a321-7f8c37247e92" providerId="ADAL" clId="{85EDD595-3205-4464-A2CB-A9C38C298984}" dt="2024-05-21T15:19:11.251" v="177" actId="47"/>
        <pc:sldMkLst>
          <pc:docMk/>
          <pc:sldMk cId="2399410595" sldId="367"/>
        </pc:sldMkLst>
      </pc:sldChg>
      <pc:sldChg chg="del">
        <pc:chgData name="Zaldonis, Pauline" userId="96c4ff92-27e2-41fe-a321-7f8c37247e92" providerId="ADAL" clId="{85EDD595-3205-4464-A2CB-A9C38C298984}" dt="2024-05-21T15:19:11.251" v="177" actId="47"/>
        <pc:sldMkLst>
          <pc:docMk/>
          <pc:sldMk cId="2834462629" sldId="369"/>
        </pc:sldMkLst>
      </pc:sldChg>
      <pc:sldChg chg="del">
        <pc:chgData name="Zaldonis, Pauline" userId="96c4ff92-27e2-41fe-a321-7f8c37247e92" providerId="ADAL" clId="{85EDD595-3205-4464-A2CB-A9C38C298984}" dt="2024-05-21T15:18:42.968" v="170" actId="47"/>
        <pc:sldMkLst>
          <pc:docMk/>
          <pc:sldMk cId="3380795477" sldId="370"/>
        </pc:sldMkLst>
      </pc:sldChg>
    </pc:docChg>
  </pc:docChgLst>
  <pc:docChgLst>
    <pc:chgData name="Zaldonis, Pauline" userId="96c4ff92-27e2-41fe-a321-7f8c37247e92" providerId="ADAL" clId="{47CAA8F3-45B2-43B9-8DF5-C8EADAA0F988}"/>
    <pc:docChg chg="undo custSel addSld delSld modSld">
      <pc:chgData name="Zaldonis, Pauline" userId="96c4ff92-27e2-41fe-a321-7f8c37247e92" providerId="ADAL" clId="{47CAA8F3-45B2-43B9-8DF5-C8EADAA0F988}" dt="2023-07-06T19:25:47.444" v="262" actId="1076"/>
      <pc:docMkLst>
        <pc:docMk/>
      </pc:docMkLst>
      <pc:sldChg chg="modSp mod">
        <pc:chgData name="Zaldonis, Pauline" userId="96c4ff92-27e2-41fe-a321-7f8c37247e92" providerId="ADAL" clId="{47CAA8F3-45B2-43B9-8DF5-C8EADAA0F988}" dt="2023-07-06T19:25:47.444" v="262" actId="1076"/>
        <pc:sldMkLst>
          <pc:docMk/>
          <pc:sldMk cId="322561927" sldId="258"/>
        </pc:sldMkLst>
        <pc:spChg chg="mod">
          <ac:chgData name="Zaldonis, Pauline" userId="96c4ff92-27e2-41fe-a321-7f8c37247e92" providerId="ADAL" clId="{47CAA8F3-45B2-43B9-8DF5-C8EADAA0F988}" dt="2023-07-06T19:25:47.444" v="262" actId="1076"/>
          <ac:spMkLst>
            <pc:docMk/>
            <pc:sldMk cId="322561927" sldId="258"/>
            <ac:spMk id="10" creationId="{900DB902-3B28-17AF-EB9D-6E87B318BC41}"/>
          </ac:spMkLst>
        </pc:spChg>
      </pc:sldChg>
      <pc:sldChg chg="modSp">
        <pc:chgData name="Zaldonis, Pauline" userId="96c4ff92-27e2-41fe-a321-7f8c37247e92" providerId="ADAL" clId="{47CAA8F3-45B2-43B9-8DF5-C8EADAA0F988}" dt="2023-05-18T13:47:29.442" v="260" actId="14826"/>
        <pc:sldMkLst>
          <pc:docMk/>
          <pc:sldMk cId="2328992566" sldId="260"/>
        </pc:sldMkLst>
        <pc:spChg chg="mod">
          <ac:chgData name="Zaldonis, Pauline" userId="96c4ff92-27e2-41fe-a321-7f8c37247e92" providerId="ADAL" clId="{47CAA8F3-45B2-43B9-8DF5-C8EADAA0F988}" dt="2023-05-18T13:47:29.442" v="260" actId="14826"/>
          <ac:spMkLst>
            <pc:docMk/>
            <pc:sldMk cId="2328992566" sldId="260"/>
            <ac:spMk id="6" creationId="{3BE81339-6F57-06E0-E2C7-63B0CEE6BB5A}"/>
          </ac:spMkLst>
        </pc:spChg>
        <pc:spChg chg="mod">
          <ac:chgData name="Zaldonis, Pauline" userId="96c4ff92-27e2-41fe-a321-7f8c37247e92" providerId="ADAL" clId="{47CAA8F3-45B2-43B9-8DF5-C8EADAA0F988}" dt="2023-05-18T13:47:26.175" v="259" actId="14826"/>
          <ac:spMkLst>
            <pc:docMk/>
            <pc:sldMk cId="2328992566" sldId="260"/>
            <ac:spMk id="20" creationId="{4377043D-3CFD-2509-724E-5BA1BFAB8FEC}"/>
          </ac:spMkLst>
        </pc:spChg>
        <pc:spChg chg="mod">
          <ac:chgData name="Zaldonis, Pauline" userId="96c4ff92-27e2-41fe-a321-7f8c37247e92" providerId="ADAL" clId="{47CAA8F3-45B2-43B9-8DF5-C8EADAA0F988}" dt="2023-05-18T13:47:13.375" v="257" actId="14100"/>
          <ac:spMkLst>
            <pc:docMk/>
            <pc:sldMk cId="2328992566" sldId="260"/>
            <ac:spMk id="26" creationId="{8D2D4B8C-7883-69BD-012C-6E67DF2DE7E5}"/>
          </ac:spMkLst>
        </pc:spChg>
        <pc:spChg chg="mod">
          <ac:chgData name="Zaldonis, Pauline" userId="96c4ff92-27e2-41fe-a321-7f8c37247e92" providerId="ADAL" clId="{47CAA8F3-45B2-43B9-8DF5-C8EADAA0F988}" dt="2023-05-18T13:47:21.492" v="258" actId="14826"/>
          <ac:spMkLst>
            <pc:docMk/>
            <pc:sldMk cId="2328992566" sldId="260"/>
            <ac:spMk id="32" creationId="{7348A581-65D4-A99A-D9DF-D4A330141F9F}"/>
          </ac:spMkLst>
        </pc:spChg>
        <pc:grpChg chg="mod">
          <ac:chgData name="Zaldonis, Pauline" userId="96c4ff92-27e2-41fe-a321-7f8c37247e92" providerId="ADAL" clId="{47CAA8F3-45B2-43B9-8DF5-C8EADAA0F988}" dt="2023-05-18T13:47:29.442" v="260" actId="14826"/>
          <ac:grpSpMkLst>
            <pc:docMk/>
            <pc:sldMk cId="2328992566" sldId="260"/>
            <ac:grpSpMk id="4" creationId="{4822277E-7962-809B-CCF2-F238E6A32C11}"/>
          </ac:grpSpMkLst>
        </pc:grpChg>
        <pc:grpChg chg="mod">
          <ac:chgData name="Zaldonis, Pauline" userId="96c4ff92-27e2-41fe-a321-7f8c37247e92" providerId="ADAL" clId="{47CAA8F3-45B2-43B9-8DF5-C8EADAA0F988}" dt="2023-05-18T13:47:26.175" v="259" actId="14826"/>
          <ac:grpSpMkLst>
            <pc:docMk/>
            <pc:sldMk cId="2328992566" sldId="260"/>
            <ac:grpSpMk id="18" creationId="{93D0A1F5-7440-ACEA-3411-0AD1D2736360}"/>
          </ac:grpSpMkLst>
        </pc:grpChg>
        <pc:grpChg chg="mod">
          <ac:chgData name="Zaldonis, Pauline" userId="96c4ff92-27e2-41fe-a321-7f8c37247e92" providerId="ADAL" clId="{47CAA8F3-45B2-43B9-8DF5-C8EADAA0F988}" dt="2023-05-18T13:47:13.375" v="257" actId="14100"/>
          <ac:grpSpMkLst>
            <pc:docMk/>
            <pc:sldMk cId="2328992566" sldId="260"/>
            <ac:grpSpMk id="24" creationId="{0C03CCCD-F9CE-4606-E467-67B9F7F40A6D}"/>
          </ac:grpSpMkLst>
        </pc:grpChg>
        <pc:grpChg chg="mod">
          <ac:chgData name="Zaldonis, Pauline" userId="96c4ff92-27e2-41fe-a321-7f8c37247e92" providerId="ADAL" clId="{47CAA8F3-45B2-43B9-8DF5-C8EADAA0F988}" dt="2023-05-18T13:47:21.492" v="258" actId="14826"/>
          <ac:grpSpMkLst>
            <pc:docMk/>
            <pc:sldMk cId="2328992566" sldId="260"/>
            <ac:grpSpMk id="30" creationId="{EB29662B-65E8-2446-4B7C-2C0C4BF76045}"/>
          </ac:grpSpMkLst>
        </pc:grpChg>
        <pc:picChg chg="mod">
          <ac:chgData name="Zaldonis, Pauline" userId="96c4ff92-27e2-41fe-a321-7f8c37247e92" providerId="ADAL" clId="{47CAA8F3-45B2-43B9-8DF5-C8EADAA0F988}" dt="2023-05-18T13:47:29.442" v="260" actId="14826"/>
          <ac:picMkLst>
            <pc:docMk/>
            <pc:sldMk cId="2328992566" sldId="260"/>
            <ac:picMk id="5" creationId="{C858304A-A4A3-5167-F89C-F55A1DAF6937}"/>
          </ac:picMkLst>
        </pc:picChg>
        <pc:picChg chg="mod">
          <ac:chgData name="Zaldonis, Pauline" userId="96c4ff92-27e2-41fe-a321-7f8c37247e92" providerId="ADAL" clId="{47CAA8F3-45B2-43B9-8DF5-C8EADAA0F988}" dt="2023-05-18T13:47:26.175" v="259" actId="14826"/>
          <ac:picMkLst>
            <pc:docMk/>
            <pc:sldMk cId="2328992566" sldId="260"/>
            <ac:picMk id="19" creationId="{28786F0B-5BFB-9305-0FA7-5B940EEB68F6}"/>
          </ac:picMkLst>
        </pc:picChg>
        <pc:picChg chg="mod">
          <ac:chgData name="Zaldonis, Pauline" userId="96c4ff92-27e2-41fe-a321-7f8c37247e92" providerId="ADAL" clId="{47CAA8F3-45B2-43B9-8DF5-C8EADAA0F988}" dt="2023-05-18T13:47:13.375" v="257" actId="14100"/>
          <ac:picMkLst>
            <pc:docMk/>
            <pc:sldMk cId="2328992566" sldId="260"/>
            <ac:picMk id="25" creationId="{A06596C4-5B9E-8C92-2ABE-DB0465DDB3A8}"/>
          </ac:picMkLst>
        </pc:picChg>
        <pc:picChg chg="mod">
          <ac:chgData name="Zaldonis, Pauline" userId="96c4ff92-27e2-41fe-a321-7f8c37247e92" providerId="ADAL" clId="{47CAA8F3-45B2-43B9-8DF5-C8EADAA0F988}" dt="2023-05-18T13:47:21.492" v="258" actId="14826"/>
          <ac:picMkLst>
            <pc:docMk/>
            <pc:sldMk cId="2328992566" sldId="260"/>
            <ac:picMk id="31" creationId="{43552493-F387-8239-E008-85DA3376A098}"/>
          </ac:picMkLst>
        </pc:picChg>
      </pc:sldChg>
      <pc:sldChg chg="modSp del mod">
        <pc:chgData name="Zaldonis, Pauline" userId="96c4ff92-27e2-41fe-a321-7f8c37247e92" providerId="ADAL" clId="{47CAA8F3-45B2-43B9-8DF5-C8EADAA0F988}" dt="2023-05-17T19:00:31.231" v="1" actId="2696"/>
        <pc:sldMkLst>
          <pc:docMk/>
          <pc:sldMk cId="407817645" sldId="295"/>
        </pc:sldMkLst>
        <pc:spChg chg="mod">
          <ac:chgData name="Zaldonis, Pauline" userId="96c4ff92-27e2-41fe-a321-7f8c37247e92" providerId="ADAL" clId="{47CAA8F3-45B2-43B9-8DF5-C8EADAA0F988}" dt="2023-05-17T19:00:12.326" v="0" actId="20577"/>
          <ac:spMkLst>
            <pc:docMk/>
            <pc:sldMk cId="407817645" sldId="295"/>
            <ac:spMk id="2" creationId="{64DE4EC1-01BF-F5AF-1CDF-6182C25EF619}"/>
          </ac:spMkLst>
        </pc:spChg>
      </pc:sldChg>
      <pc:sldChg chg="addSp delSp modSp new mod">
        <pc:chgData name="Zaldonis, Pauline" userId="96c4ff92-27e2-41fe-a321-7f8c37247e92" providerId="ADAL" clId="{47CAA8F3-45B2-43B9-8DF5-C8EADAA0F988}" dt="2023-05-17T19:03:50.245" v="222" actId="20577"/>
        <pc:sldMkLst>
          <pc:docMk/>
          <pc:sldMk cId="3863718969" sldId="299"/>
        </pc:sldMkLst>
        <pc:spChg chg="add mod">
          <ac:chgData name="Zaldonis, Pauline" userId="96c4ff92-27e2-41fe-a321-7f8c37247e92" providerId="ADAL" clId="{47CAA8F3-45B2-43B9-8DF5-C8EADAA0F988}" dt="2023-05-17T19:02:31.175" v="45" actId="14100"/>
          <ac:spMkLst>
            <pc:docMk/>
            <pc:sldMk cId="3863718969" sldId="299"/>
            <ac:spMk id="3" creationId="{46539670-2C7D-35A1-B6F8-EF2A52D06C0A}"/>
          </ac:spMkLst>
        </pc:spChg>
        <pc:spChg chg="add del mod">
          <ac:chgData name="Zaldonis, Pauline" userId="96c4ff92-27e2-41fe-a321-7f8c37247e92" providerId="ADAL" clId="{47CAA8F3-45B2-43B9-8DF5-C8EADAA0F988}" dt="2023-05-17T19:01:58.959" v="37" actId="478"/>
          <ac:spMkLst>
            <pc:docMk/>
            <pc:sldMk cId="3863718969" sldId="299"/>
            <ac:spMk id="4" creationId="{B2A324A9-2C71-60A8-7152-B4B7DB4A4630}"/>
          </ac:spMkLst>
        </pc:spChg>
        <pc:spChg chg="add mod">
          <ac:chgData name="Zaldonis, Pauline" userId="96c4ff92-27e2-41fe-a321-7f8c37247e92" providerId="ADAL" clId="{47CAA8F3-45B2-43B9-8DF5-C8EADAA0F988}" dt="2023-05-17T19:02:54.270" v="53" actId="1038"/>
          <ac:spMkLst>
            <pc:docMk/>
            <pc:sldMk cId="3863718969" sldId="299"/>
            <ac:spMk id="7" creationId="{62C66822-99F6-5BB8-B11B-5A4E592B5595}"/>
          </ac:spMkLst>
        </pc:spChg>
        <pc:spChg chg="add mod">
          <ac:chgData name="Zaldonis, Pauline" userId="96c4ff92-27e2-41fe-a321-7f8c37247e92" providerId="ADAL" clId="{47CAA8F3-45B2-43B9-8DF5-C8EADAA0F988}" dt="2023-05-17T19:03:50.245" v="222" actId="20577"/>
          <ac:spMkLst>
            <pc:docMk/>
            <pc:sldMk cId="3863718969" sldId="299"/>
            <ac:spMk id="8" creationId="{5E1C633D-4A43-8105-2980-8A2A40E858B7}"/>
          </ac:spMkLst>
        </pc:spChg>
        <pc:picChg chg="add mod modCrop">
          <ac:chgData name="Zaldonis, Pauline" userId="96c4ff92-27e2-41fe-a321-7f8c37247e92" providerId="ADAL" clId="{47CAA8F3-45B2-43B9-8DF5-C8EADAA0F988}" dt="2023-05-17T19:02:23.285" v="43" actId="1076"/>
          <ac:picMkLst>
            <pc:docMk/>
            <pc:sldMk cId="3863718969" sldId="299"/>
            <ac:picMk id="6" creationId="{E3AC4E9F-1CD1-5060-4886-AD036DCF258C}"/>
          </ac:picMkLst>
        </pc:picChg>
      </pc:sldChg>
    </pc:docChg>
  </pc:docChgLst>
  <pc:docChgLst>
    <pc:chgData name="Zaldonis, Pauline" userId="96c4ff92-27e2-41fe-a321-7f8c37247e92" providerId="ADAL" clId="{C291BBA8-055B-496D-A18F-C428F6F42EF9}"/>
    <pc:docChg chg="modSld">
      <pc:chgData name="Zaldonis, Pauline" userId="96c4ff92-27e2-41fe-a321-7f8c37247e92" providerId="ADAL" clId="{C291BBA8-055B-496D-A18F-C428F6F42EF9}" dt="2024-01-23T18:52:56.652" v="0" actId="207"/>
      <pc:docMkLst>
        <pc:docMk/>
      </pc:docMkLst>
      <pc:sldChg chg="modSp mod">
        <pc:chgData name="Zaldonis, Pauline" userId="96c4ff92-27e2-41fe-a321-7f8c37247e92" providerId="ADAL" clId="{C291BBA8-055B-496D-A18F-C428F6F42EF9}" dt="2024-01-23T18:52:56.652" v="0" actId="207"/>
        <pc:sldMkLst>
          <pc:docMk/>
          <pc:sldMk cId="1647784523" sldId="256"/>
        </pc:sldMkLst>
        <pc:spChg chg="mod">
          <ac:chgData name="Zaldonis, Pauline" userId="96c4ff92-27e2-41fe-a321-7f8c37247e92" providerId="ADAL" clId="{C291BBA8-055B-496D-A18F-C428F6F42EF9}" dt="2024-01-23T18:52:56.652" v="0" actId="207"/>
          <ac:spMkLst>
            <pc:docMk/>
            <pc:sldMk cId="1647784523" sldId="256"/>
            <ac:spMk id="4" creationId="{C799FFE3-7E71-CD27-F546-9A8C4063B0E9}"/>
          </ac:spMkLst>
        </pc:spChg>
      </pc:sldChg>
    </pc:docChg>
  </pc:docChgLst>
  <pc:docChgLst>
    <pc:chgData name="Wonderly, Coral" userId="3094ec31-08e7-4d93-bd73-efe1d1139c1f" providerId="ADAL" clId="{D5AE385E-01C7-40DC-BFCC-53C1A04F57A2}"/>
    <pc:docChg chg="undo redo custSel addSld delSld modSld sldOrd">
      <pc:chgData name="Wonderly, Coral" userId="3094ec31-08e7-4d93-bd73-efe1d1139c1f" providerId="ADAL" clId="{D5AE385E-01C7-40DC-BFCC-53C1A04F57A2}" dt="2023-05-16T19:59:35.980" v="500" actId="208"/>
      <pc:docMkLst>
        <pc:docMk/>
      </pc:docMkLst>
      <pc:sldChg chg="delSp modSp mod">
        <pc:chgData name="Wonderly, Coral" userId="3094ec31-08e7-4d93-bd73-efe1d1139c1f" providerId="ADAL" clId="{D5AE385E-01C7-40DC-BFCC-53C1A04F57A2}" dt="2023-05-16T19:32:00.315" v="65" actId="1076"/>
        <pc:sldMkLst>
          <pc:docMk/>
          <pc:sldMk cId="57704689" sldId="256"/>
        </pc:sldMkLst>
        <pc:spChg chg="mod">
          <ac:chgData name="Wonderly, Coral" userId="3094ec31-08e7-4d93-bd73-efe1d1139c1f" providerId="ADAL" clId="{D5AE385E-01C7-40DC-BFCC-53C1A04F57A2}" dt="2023-05-16T19:32:00.315" v="65" actId="1076"/>
          <ac:spMkLst>
            <pc:docMk/>
            <pc:sldMk cId="57704689" sldId="256"/>
            <ac:spMk id="2" creationId="{B5E6B175-7A9E-8404-0FCA-63C1CF33B67A}"/>
          </ac:spMkLst>
        </pc:spChg>
        <pc:spChg chg="del">
          <ac:chgData name="Wonderly, Coral" userId="3094ec31-08e7-4d93-bd73-efe1d1139c1f" providerId="ADAL" clId="{D5AE385E-01C7-40DC-BFCC-53C1A04F57A2}" dt="2023-05-16T19:28:07.018" v="1" actId="478"/>
          <ac:spMkLst>
            <pc:docMk/>
            <pc:sldMk cId="57704689" sldId="256"/>
            <ac:spMk id="3" creationId="{18D4A29A-1002-56B7-AA34-F3A3DD74F327}"/>
          </ac:spMkLst>
        </pc:spChg>
      </pc:sldChg>
      <pc:sldChg chg="del">
        <pc:chgData name="Wonderly, Coral" userId="3094ec31-08e7-4d93-bd73-efe1d1139c1f" providerId="ADAL" clId="{D5AE385E-01C7-40DC-BFCC-53C1A04F57A2}" dt="2023-05-16T15:12:37.955" v="0" actId="2696"/>
        <pc:sldMkLst>
          <pc:docMk/>
          <pc:sldMk cId="1413843057" sldId="257"/>
        </pc:sldMkLst>
      </pc:sldChg>
      <pc:sldChg chg="addSp delSp modSp new mod">
        <pc:chgData name="Wonderly, Coral" userId="3094ec31-08e7-4d93-bd73-efe1d1139c1f" providerId="ADAL" clId="{D5AE385E-01C7-40DC-BFCC-53C1A04F57A2}" dt="2023-05-16T19:44:09.101" v="380" actId="2711"/>
        <pc:sldMkLst>
          <pc:docMk/>
          <pc:sldMk cId="3861383664" sldId="257"/>
        </pc:sldMkLst>
        <pc:spChg chg="add del mod">
          <ac:chgData name="Wonderly, Coral" userId="3094ec31-08e7-4d93-bd73-efe1d1139c1f" providerId="ADAL" clId="{D5AE385E-01C7-40DC-BFCC-53C1A04F57A2}" dt="2023-05-16T19:33:43.884" v="127" actId="1076"/>
          <ac:spMkLst>
            <pc:docMk/>
            <pc:sldMk cId="3861383664" sldId="257"/>
            <ac:spMk id="2" creationId="{7CF0A4AE-8EB2-557A-0E76-15AF061ACA6A}"/>
          </ac:spMkLst>
        </pc:spChg>
        <pc:spChg chg="mod">
          <ac:chgData name="Wonderly, Coral" userId="3094ec31-08e7-4d93-bd73-efe1d1139c1f" providerId="ADAL" clId="{D5AE385E-01C7-40DC-BFCC-53C1A04F57A2}" dt="2023-05-16T19:44:09.101" v="380" actId="2711"/>
          <ac:spMkLst>
            <pc:docMk/>
            <pc:sldMk cId="3861383664" sldId="257"/>
            <ac:spMk id="3" creationId="{0F172C98-E6E7-86D2-A144-08D0C8469C0B}"/>
          </ac:spMkLst>
        </pc:spChg>
      </pc:sldChg>
      <pc:sldChg chg="modSp add del mod">
        <pc:chgData name="Wonderly, Coral" userId="3094ec31-08e7-4d93-bd73-efe1d1139c1f" providerId="ADAL" clId="{D5AE385E-01C7-40DC-BFCC-53C1A04F57A2}" dt="2023-05-16T19:40:53.219" v="322" actId="2696"/>
        <pc:sldMkLst>
          <pc:docMk/>
          <pc:sldMk cId="1120886337" sldId="258"/>
        </pc:sldMkLst>
        <pc:spChg chg="mod">
          <ac:chgData name="Wonderly, Coral" userId="3094ec31-08e7-4d93-bd73-efe1d1139c1f" providerId="ADAL" clId="{D5AE385E-01C7-40DC-BFCC-53C1A04F57A2}" dt="2023-05-16T19:39:45.487" v="307" actId="313"/>
          <ac:spMkLst>
            <pc:docMk/>
            <pc:sldMk cId="1120886337" sldId="258"/>
            <ac:spMk id="3" creationId="{0F172C98-E6E7-86D2-A144-08D0C8469C0B}"/>
          </ac:spMkLst>
        </pc:spChg>
      </pc:sldChg>
      <pc:sldChg chg="addSp delSp modSp new mod setBg">
        <pc:chgData name="Wonderly, Coral" userId="3094ec31-08e7-4d93-bd73-efe1d1139c1f" providerId="ADAL" clId="{D5AE385E-01C7-40DC-BFCC-53C1A04F57A2}" dt="2023-05-16T19:46:22.350" v="402" actId="27614"/>
        <pc:sldMkLst>
          <pc:docMk/>
          <pc:sldMk cId="1461141254" sldId="258"/>
        </pc:sldMkLst>
        <pc:spChg chg="add del mod">
          <ac:chgData name="Wonderly, Coral" userId="3094ec31-08e7-4d93-bd73-efe1d1139c1f" providerId="ADAL" clId="{D5AE385E-01C7-40DC-BFCC-53C1A04F57A2}" dt="2023-05-16T19:46:14.698" v="401" actId="26606"/>
          <ac:spMkLst>
            <pc:docMk/>
            <pc:sldMk cId="1461141254" sldId="258"/>
            <ac:spMk id="2" creationId="{E9A24A58-D3F2-FCFA-235A-856BAD34052D}"/>
          </ac:spMkLst>
        </pc:spChg>
        <pc:spChg chg="mod">
          <ac:chgData name="Wonderly, Coral" userId="3094ec31-08e7-4d93-bd73-efe1d1139c1f" providerId="ADAL" clId="{D5AE385E-01C7-40DC-BFCC-53C1A04F57A2}" dt="2023-05-16T19:46:14.698" v="401" actId="26606"/>
          <ac:spMkLst>
            <pc:docMk/>
            <pc:sldMk cId="1461141254" sldId="258"/>
            <ac:spMk id="3" creationId="{4590007D-C31F-F19F-8A83-99AC38F4A30E}"/>
          </ac:spMkLst>
        </pc:spChg>
        <pc:spChg chg="mod">
          <ac:chgData name="Wonderly, Coral" userId="3094ec31-08e7-4d93-bd73-efe1d1139c1f" providerId="ADAL" clId="{D5AE385E-01C7-40DC-BFCC-53C1A04F57A2}" dt="2023-05-16T19:46:14.698" v="401" actId="26606"/>
          <ac:spMkLst>
            <pc:docMk/>
            <pc:sldMk cId="1461141254" sldId="258"/>
            <ac:spMk id="4" creationId="{E4861110-2035-E222-DB3A-CDC895C8CB49}"/>
          </ac:spMkLst>
        </pc:spChg>
        <pc:spChg chg="add del">
          <ac:chgData name="Wonderly, Coral" userId="3094ec31-08e7-4d93-bd73-efe1d1139c1f" providerId="ADAL" clId="{D5AE385E-01C7-40DC-BFCC-53C1A04F57A2}" dt="2023-05-16T19:46:14.698" v="401" actId="26606"/>
          <ac:spMkLst>
            <pc:docMk/>
            <pc:sldMk cId="1461141254" sldId="258"/>
            <ac:spMk id="10" creationId="{66E48AFA-8884-4F68-A44F-D2C1E8609C5A}"/>
          </ac:spMkLst>
        </pc:spChg>
        <pc:spChg chg="add del">
          <ac:chgData name="Wonderly, Coral" userId="3094ec31-08e7-4d93-bd73-efe1d1139c1f" providerId="ADAL" clId="{D5AE385E-01C7-40DC-BFCC-53C1A04F57A2}" dt="2023-05-16T19:46:14.698" v="401" actId="26606"/>
          <ac:spMkLst>
            <pc:docMk/>
            <pc:sldMk cId="1461141254" sldId="258"/>
            <ac:spMk id="12" creationId="{969D19A6-08CB-498C-93EC-3FFB021FC68A}"/>
          </ac:spMkLst>
        </pc:spChg>
        <pc:picChg chg="add mod ord">
          <ac:chgData name="Wonderly, Coral" userId="3094ec31-08e7-4d93-bd73-efe1d1139c1f" providerId="ADAL" clId="{D5AE385E-01C7-40DC-BFCC-53C1A04F57A2}" dt="2023-05-16T19:46:22.350" v="402" actId="27614"/>
          <ac:picMkLst>
            <pc:docMk/>
            <pc:sldMk cId="1461141254" sldId="258"/>
            <ac:picMk id="5" creationId="{10EC3C08-8FDD-3D42-FB8B-FACB3364E7EC}"/>
          </ac:picMkLst>
        </pc:picChg>
      </pc:sldChg>
      <pc:sldChg chg="new del">
        <pc:chgData name="Wonderly, Coral" userId="3094ec31-08e7-4d93-bd73-efe1d1139c1f" providerId="ADAL" clId="{D5AE385E-01C7-40DC-BFCC-53C1A04F57A2}" dt="2023-05-16T19:37:50.751" v="129" actId="680"/>
        <pc:sldMkLst>
          <pc:docMk/>
          <pc:sldMk cId="2121131109" sldId="258"/>
        </pc:sldMkLst>
      </pc:sldChg>
      <pc:sldChg chg="new del">
        <pc:chgData name="Wonderly, Coral" userId="3094ec31-08e7-4d93-bd73-efe1d1139c1f" providerId="ADAL" clId="{D5AE385E-01C7-40DC-BFCC-53C1A04F57A2}" dt="2023-05-16T19:40:13.087" v="309" actId="680"/>
        <pc:sldMkLst>
          <pc:docMk/>
          <pc:sldMk cId="217336963" sldId="259"/>
        </pc:sldMkLst>
      </pc:sldChg>
      <pc:sldChg chg="addSp delSp modSp new del mod">
        <pc:chgData name="Wonderly, Coral" userId="3094ec31-08e7-4d93-bd73-efe1d1139c1f" providerId="ADAL" clId="{D5AE385E-01C7-40DC-BFCC-53C1A04F57A2}" dt="2023-05-16T19:47:21.418" v="407" actId="2696"/>
        <pc:sldMkLst>
          <pc:docMk/>
          <pc:sldMk cId="2140916837" sldId="259"/>
        </pc:sldMkLst>
        <pc:spChg chg="mod">
          <ac:chgData name="Wonderly, Coral" userId="3094ec31-08e7-4d93-bd73-efe1d1139c1f" providerId="ADAL" clId="{D5AE385E-01C7-40DC-BFCC-53C1A04F57A2}" dt="2023-05-16T19:47:09.637" v="404" actId="14100"/>
          <ac:spMkLst>
            <pc:docMk/>
            <pc:sldMk cId="2140916837" sldId="259"/>
            <ac:spMk id="3" creationId="{E062ABF5-5FF3-9539-A272-E0807C574B12}"/>
          </ac:spMkLst>
        </pc:spChg>
        <pc:picChg chg="add del">
          <ac:chgData name="Wonderly, Coral" userId="3094ec31-08e7-4d93-bd73-efe1d1139c1f" providerId="ADAL" clId="{D5AE385E-01C7-40DC-BFCC-53C1A04F57A2}" dt="2023-05-16T19:47:18.696" v="406"/>
          <ac:picMkLst>
            <pc:docMk/>
            <pc:sldMk cId="2140916837" sldId="259"/>
            <ac:picMk id="5" creationId="{BCE73F26-52F3-0D79-967E-8998968524D4}"/>
          </ac:picMkLst>
        </pc:picChg>
      </pc:sldChg>
      <pc:sldChg chg="addSp delSp modSp add mod">
        <pc:chgData name="Wonderly, Coral" userId="3094ec31-08e7-4d93-bd73-efe1d1139c1f" providerId="ADAL" clId="{D5AE385E-01C7-40DC-BFCC-53C1A04F57A2}" dt="2023-05-16T19:55:55.114" v="467" actId="11"/>
        <pc:sldMkLst>
          <pc:docMk/>
          <pc:sldMk cId="2815971450" sldId="259"/>
        </pc:sldMkLst>
        <pc:spChg chg="mod">
          <ac:chgData name="Wonderly, Coral" userId="3094ec31-08e7-4d93-bd73-efe1d1139c1f" providerId="ADAL" clId="{D5AE385E-01C7-40DC-BFCC-53C1A04F57A2}" dt="2023-05-16T19:48:23.094" v="417" actId="14100"/>
          <ac:spMkLst>
            <pc:docMk/>
            <pc:sldMk cId="2815971450" sldId="259"/>
            <ac:spMk id="2" creationId="{E9A24A58-D3F2-FCFA-235A-856BAD34052D}"/>
          </ac:spMkLst>
        </pc:spChg>
        <pc:spChg chg="mod">
          <ac:chgData name="Wonderly, Coral" userId="3094ec31-08e7-4d93-bd73-efe1d1139c1f" providerId="ADAL" clId="{D5AE385E-01C7-40DC-BFCC-53C1A04F57A2}" dt="2023-05-16T19:55:55.114" v="467" actId="11"/>
          <ac:spMkLst>
            <pc:docMk/>
            <pc:sldMk cId="2815971450" sldId="259"/>
            <ac:spMk id="3" creationId="{4590007D-C31F-F19F-8A83-99AC38F4A30E}"/>
          </ac:spMkLst>
        </pc:spChg>
        <pc:spChg chg="add mod">
          <ac:chgData name="Wonderly, Coral" userId="3094ec31-08e7-4d93-bd73-efe1d1139c1f" providerId="ADAL" clId="{D5AE385E-01C7-40DC-BFCC-53C1A04F57A2}" dt="2023-05-16T19:54:27.807" v="452" actId="1076"/>
          <ac:spMkLst>
            <pc:docMk/>
            <pc:sldMk cId="2815971450" sldId="259"/>
            <ac:spMk id="12" creationId="{F330165A-EB69-0B18-2C90-AFB0BE485913}"/>
          </ac:spMkLst>
        </pc:spChg>
        <pc:spChg chg="add mod">
          <ac:chgData name="Wonderly, Coral" userId="3094ec31-08e7-4d93-bd73-efe1d1139c1f" providerId="ADAL" clId="{D5AE385E-01C7-40DC-BFCC-53C1A04F57A2}" dt="2023-05-16T19:54:54.110" v="462" actId="1036"/>
          <ac:spMkLst>
            <pc:docMk/>
            <pc:sldMk cId="2815971450" sldId="259"/>
            <ac:spMk id="13" creationId="{A378088C-3E7B-662A-FBEA-D7A5033B384B}"/>
          </ac:spMkLst>
        </pc:spChg>
        <pc:picChg chg="del">
          <ac:chgData name="Wonderly, Coral" userId="3094ec31-08e7-4d93-bd73-efe1d1139c1f" providerId="ADAL" clId="{D5AE385E-01C7-40DC-BFCC-53C1A04F57A2}" dt="2023-05-16T19:47:25.193" v="409" actId="478"/>
          <ac:picMkLst>
            <pc:docMk/>
            <pc:sldMk cId="2815971450" sldId="259"/>
            <ac:picMk id="5" creationId="{10EC3C08-8FDD-3D42-FB8B-FACB3364E7EC}"/>
          </ac:picMkLst>
        </pc:picChg>
        <pc:picChg chg="add del mod">
          <ac:chgData name="Wonderly, Coral" userId="3094ec31-08e7-4d93-bd73-efe1d1139c1f" providerId="ADAL" clId="{D5AE385E-01C7-40DC-BFCC-53C1A04F57A2}" dt="2023-05-16T19:52:18.769" v="436" actId="478"/>
          <ac:picMkLst>
            <pc:docMk/>
            <pc:sldMk cId="2815971450" sldId="259"/>
            <ac:picMk id="6" creationId="{71679AF8-2C4A-9F77-06CA-D1DE2F0C9AA6}"/>
          </ac:picMkLst>
        </pc:picChg>
        <pc:picChg chg="add del mod">
          <ac:chgData name="Wonderly, Coral" userId="3094ec31-08e7-4d93-bd73-efe1d1139c1f" providerId="ADAL" clId="{D5AE385E-01C7-40DC-BFCC-53C1A04F57A2}" dt="2023-05-16T19:49:20.612" v="427"/>
          <ac:picMkLst>
            <pc:docMk/>
            <pc:sldMk cId="2815971450" sldId="259"/>
            <ac:picMk id="7" creationId="{599C197C-07C4-AE35-DE91-AE5DC01765D6}"/>
          </ac:picMkLst>
        </pc:picChg>
        <pc:picChg chg="add del mod">
          <ac:chgData name="Wonderly, Coral" userId="3094ec31-08e7-4d93-bd73-efe1d1139c1f" providerId="ADAL" clId="{D5AE385E-01C7-40DC-BFCC-53C1A04F57A2}" dt="2023-05-16T19:52:16.342" v="435" actId="478"/>
          <ac:picMkLst>
            <pc:docMk/>
            <pc:sldMk cId="2815971450" sldId="259"/>
            <ac:picMk id="9" creationId="{8F715828-CA72-1F05-41A2-ABE13BCC4BFC}"/>
          </ac:picMkLst>
        </pc:picChg>
        <pc:picChg chg="add mod">
          <ac:chgData name="Wonderly, Coral" userId="3094ec31-08e7-4d93-bd73-efe1d1139c1f" providerId="ADAL" clId="{D5AE385E-01C7-40DC-BFCC-53C1A04F57A2}" dt="2023-05-16T19:54:23.484" v="451" actId="1076"/>
          <ac:picMkLst>
            <pc:docMk/>
            <pc:sldMk cId="2815971450" sldId="259"/>
            <ac:picMk id="11" creationId="{7DBC8004-D719-F830-6083-98E327397F50}"/>
          </ac:picMkLst>
        </pc:picChg>
      </pc:sldChg>
      <pc:sldChg chg="addSp delSp modSp add mod ord">
        <pc:chgData name="Wonderly, Coral" userId="3094ec31-08e7-4d93-bd73-efe1d1139c1f" providerId="ADAL" clId="{D5AE385E-01C7-40DC-BFCC-53C1A04F57A2}" dt="2023-05-16T19:57:52.358" v="487" actId="732"/>
        <pc:sldMkLst>
          <pc:docMk/>
          <pc:sldMk cId="1044699764" sldId="260"/>
        </pc:sldMkLst>
        <pc:spChg chg="mod">
          <ac:chgData name="Wonderly, Coral" userId="3094ec31-08e7-4d93-bd73-efe1d1139c1f" providerId="ADAL" clId="{D5AE385E-01C7-40DC-BFCC-53C1A04F57A2}" dt="2023-05-16T19:56:22.325" v="473" actId="313"/>
          <ac:spMkLst>
            <pc:docMk/>
            <pc:sldMk cId="1044699764" sldId="260"/>
            <ac:spMk id="3" creationId="{4590007D-C31F-F19F-8A83-99AC38F4A30E}"/>
          </ac:spMkLst>
        </pc:spChg>
        <pc:picChg chg="del">
          <ac:chgData name="Wonderly, Coral" userId="3094ec31-08e7-4d93-bd73-efe1d1139c1f" providerId="ADAL" clId="{D5AE385E-01C7-40DC-BFCC-53C1A04F57A2}" dt="2023-05-16T19:57:06.470" v="474" actId="478"/>
          <ac:picMkLst>
            <pc:docMk/>
            <pc:sldMk cId="1044699764" sldId="260"/>
            <ac:picMk id="5" creationId="{10EC3C08-8FDD-3D42-FB8B-FACB3364E7EC}"/>
          </ac:picMkLst>
        </pc:picChg>
        <pc:picChg chg="add del mod">
          <ac:chgData name="Wonderly, Coral" userId="3094ec31-08e7-4d93-bd73-efe1d1139c1f" providerId="ADAL" clId="{D5AE385E-01C7-40DC-BFCC-53C1A04F57A2}" dt="2023-05-16T19:57:24.943" v="482"/>
          <ac:picMkLst>
            <pc:docMk/>
            <pc:sldMk cId="1044699764" sldId="260"/>
            <ac:picMk id="6" creationId="{FCEC5CFE-5FD7-ED46-62F5-C9F01A47BF60}"/>
          </ac:picMkLst>
        </pc:picChg>
        <pc:picChg chg="add mod modCrop">
          <ac:chgData name="Wonderly, Coral" userId="3094ec31-08e7-4d93-bd73-efe1d1139c1f" providerId="ADAL" clId="{D5AE385E-01C7-40DC-BFCC-53C1A04F57A2}" dt="2023-05-16T19:57:52.358" v="487" actId="732"/>
          <ac:picMkLst>
            <pc:docMk/>
            <pc:sldMk cId="1044699764" sldId="260"/>
            <ac:picMk id="7" creationId="{9EA110A0-30C0-61B3-CBD3-6FDE05F1EF05}"/>
          </ac:picMkLst>
        </pc:picChg>
      </pc:sldChg>
      <pc:sldChg chg="addSp delSp modSp add mod">
        <pc:chgData name="Wonderly, Coral" userId="3094ec31-08e7-4d93-bd73-efe1d1139c1f" providerId="ADAL" clId="{D5AE385E-01C7-40DC-BFCC-53C1A04F57A2}" dt="2023-05-16T19:59:35.980" v="500" actId="208"/>
        <pc:sldMkLst>
          <pc:docMk/>
          <pc:sldMk cId="1183444469" sldId="261"/>
        </pc:sldMkLst>
        <pc:spChg chg="mod">
          <ac:chgData name="Wonderly, Coral" userId="3094ec31-08e7-4d93-bd73-efe1d1139c1f" providerId="ADAL" clId="{D5AE385E-01C7-40DC-BFCC-53C1A04F57A2}" dt="2023-05-16T19:58:30.612" v="490" actId="11"/>
          <ac:spMkLst>
            <pc:docMk/>
            <pc:sldMk cId="1183444469" sldId="261"/>
            <ac:spMk id="3" creationId="{4590007D-C31F-F19F-8A83-99AC38F4A30E}"/>
          </ac:spMkLst>
        </pc:spChg>
        <pc:spChg chg="add mod">
          <ac:chgData name="Wonderly, Coral" userId="3094ec31-08e7-4d93-bd73-efe1d1139c1f" providerId="ADAL" clId="{D5AE385E-01C7-40DC-BFCC-53C1A04F57A2}" dt="2023-05-16T19:59:21.589" v="498" actId="1582"/>
          <ac:spMkLst>
            <pc:docMk/>
            <pc:sldMk cId="1183444469" sldId="261"/>
            <ac:spMk id="6" creationId="{3A140696-4301-E434-CE2F-DCF29220FEB4}"/>
          </ac:spMkLst>
        </pc:spChg>
        <pc:picChg chg="add mod">
          <ac:chgData name="Wonderly, Coral" userId="3094ec31-08e7-4d93-bd73-efe1d1139c1f" providerId="ADAL" clId="{D5AE385E-01C7-40DC-BFCC-53C1A04F57A2}" dt="2023-05-16T19:58:47.351" v="493" actId="1076"/>
          <ac:picMkLst>
            <pc:docMk/>
            <pc:sldMk cId="1183444469" sldId="261"/>
            <ac:picMk id="5" creationId="{AFC87866-19C4-580B-496C-998C644F77A5}"/>
          </ac:picMkLst>
        </pc:picChg>
        <pc:picChg chg="del">
          <ac:chgData name="Wonderly, Coral" userId="3094ec31-08e7-4d93-bd73-efe1d1139c1f" providerId="ADAL" clId="{D5AE385E-01C7-40DC-BFCC-53C1A04F57A2}" dt="2023-05-16T19:58:31.753" v="491" actId="478"/>
          <ac:picMkLst>
            <pc:docMk/>
            <pc:sldMk cId="1183444469" sldId="261"/>
            <ac:picMk id="7" creationId="{9EA110A0-30C0-61B3-CBD3-6FDE05F1EF05}"/>
          </ac:picMkLst>
        </pc:picChg>
        <pc:cxnChg chg="add mod">
          <ac:chgData name="Wonderly, Coral" userId="3094ec31-08e7-4d93-bd73-efe1d1139c1f" providerId="ADAL" clId="{D5AE385E-01C7-40DC-BFCC-53C1A04F57A2}" dt="2023-05-16T19:59:35.980" v="500" actId="208"/>
          <ac:cxnSpMkLst>
            <pc:docMk/>
            <pc:sldMk cId="1183444469" sldId="261"/>
            <ac:cxnSpMk id="9" creationId="{F92D7ECC-3025-0F5C-0913-9DBC73BA5546}"/>
          </ac:cxnSpMkLst>
        </pc:cxnChg>
      </pc:sldChg>
    </pc:docChg>
  </pc:docChgLst>
  <pc:docChgLst>
    <pc:chgData name="Zaldonis, Pauline" userId="96c4ff92-27e2-41fe-a321-7f8c37247e92" providerId="ADAL" clId="{4AF4E2C9-1910-48BD-AB51-6E9E25EAC167}"/>
    <pc:docChg chg="undo redo custSel addSld delSld modSld sldOrd modMainMaster">
      <pc:chgData name="Zaldonis, Pauline" userId="96c4ff92-27e2-41fe-a321-7f8c37247e92" providerId="ADAL" clId="{4AF4E2C9-1910-48BD-AB51-6E9E25EAC167}" dt="2024-03-20T15:19:55.079" v="555" actId="27636"/>
      <pc:docMkLst>
        <pc:docMk/>
      </pc:docMkLst>
      <pc:sldChg chg="modSp del mod">
        <pc:chgData name="Zaldonis, Pauline" userId="96c4ff92-27e2-41fe-a321-7f8c37247e92" providerId="ADAL" clId="{4AF4E2C9-1910-48BD-AB51-6E9E25EAC167}" dt="2024-03-19T20:26:59.963" v="122" actId="47"/>
        <pc:sldMkLst>
          <pc:docMk/>
          <pc:sldMk cId="1647784523" sldId="256"/>
        </pc:sldMkLst>
        <pc:spChg chg="mod">
          <ac:chgData name="Zaldonis, Pauline" userId="96c4ff92-27e2-41fe-a321-7f8c37247e92" providerId="ADAL" clId="{4AF4E2C9-1910-48BD-AB51-6E9E25EAC167}" dt="2024-03-19T20:26:21.451" v="120" actId="27636"/>
          <ac:spMkLst>
            <pc:docMk/>
            <pc:sldMk cId="1647784523" sldId="256"/>
            <ac:spMk id="3" creationId="{27C63CB5-55C3-99F3-C155-EA108D60A32D}"/>
          </ac:spMkLst>
        </pc:spChg>
      </pc:sldChg>
      <pc:sldChg chg="modSp mod">
        <pc:chgData name="Zaldonis, Pauline" userId="96c4ff92-27e2-41fe-a321-7f8c37247e92" providerId="ADAL" clId="{4AF4E2C9-1910-48BD-AB51-6E9E25EAC167}" dt="2024-03-19T20:50:15.956" v="288" actId="207"/>
        <pc:sldMkLst>
          <pc:docMk/>
          <pc:sldMk cId="322561927" sldId="258"/>
        </pc:sldMkLst>
        <pc:spChg chg="mod">
          <ac:chgData name="Zaldonis, Pauline" userId="96c4ff92-27e2-41fe-a321-7f8c37247e92" providerId="ADAL" clId="{4AF4E2C9-1910-48BD-AB51-6E9E25EAC167}" dt="2024-03-19T20:50:15.956" v="288" actId="207"/>
          <ac:spMkLst>
            <pc:docMk/>
            <pc:sldMk cId="322561927" sldId="258"/>
            <ac:spMk id="3" creationId="{DA3B4D5E-ECFC-2F2B-9A38-6B115454C877}"/>
          </ac:spMkLst>
        </pc:spChg>
        <pc:spChg chg="mod">
          <ac:chgData name="Zaldonis, Pauline" userId="96c4ff92-27e2-41fe-a321-7f8c37247e92" providerId="ADAL" clId="{4AF4E2C9-1910-48BD-AB51-6E9E25EAC167}" dt="2024-03-19T20:46:38.621" v="256" actId="2711"/>
          <ac:spMkLst>
            <pc:docMk/>
            <pc:sldMk cId="322561927" sldId="258"/>
            <ac:spMk id="7" creationId="{F05050FB-8521-8BC3-5F31-A2174C462778}"/>
          </ac:spMkLst>
        </pc:spChg>
        <pc:spChg chg="mod">
          <ac:chgData name="Zaldonis, Pauline" userId="96c4ff92-27e2-41fe-a321-7f8c37247e92" providerId="ADAL" clId="{4AF4E2C9-1910-48BD-AB51-6E9E25EAC167}" dt="2024-03-19T20:46:30.509" v="255" actId="2711"/>
          <ac:spMkLst>
            <pc:docMk/>
            <pc:sldMk cId="322561927" sldId="258"/>
            <ac:spMk id="8" creationId="{4B467D58-80BB-FE31-EBAE-37AD7C19A92E}"/>
          </ac:spMkLst>
        </pc:spChg>
      </pc:sldChg>
      <pc:sldChg chg="modSp mod">
        <pc:chgData name="Zaldonis, Pauline" userId="96c4ff92-27e2-41fe-a321-7f8c37247e92" providerId="ADAL" clId="{4AF4E2C9-1910-48BD-AB51-6E9E25EAC167}" dt="2024-03-19T20:50:21.808" v="289" actId="207"/>
        <pc:sldMkLst>
          <pc:docMk/>
          <pc:sldMk cId="2039157426" sldId="259"/>
        </pc:sldMkLst>
        <pc:spChg chg="mod">
          <ac:chgData name="Zaldonis, Pauline" userId="96c4ff92-27e2-41fe-a321-7f8c37247e92" providerId="ADAL" clId="{4AF4E2C9-1910-48BD-AB51-6E9E25EAC167}" dt="2024-03-19T20:50:21.808" v="289" actId="207"/>
          <ac:spMkLst>
            <pc:docMk/>
            <pc:sldMk cId="2039157426" sldId="259"/>
            <ac:spMk id="3" creationId="{DA3B4D5E-ECFC-2F2B-9A38-6B115454C877}"/>
          </ac:spMkLst>
        </pc:spChg>
        <pc:spChg chg="mod">
          <ac:chgData name="Zaldonis, Pauline" userId="96c4ff92-27e2-41fe-a321-7f8c37247e92" providerId="ADAL" clId="{4AF4E2C9-1910-48BD-AB51-6E9E25EAC167}" dt="2024-03-19T20:46:54.057" v="258" actId="2711"/>
          <ac:spMkLst>
            <pc:docMk/>
            <pc:sldMk cId="2039157426" sldId="259"/>
            <ac:spMk id="7" creationId="{F05050FB-8521-8BC3-5F31-A2174C462778}"/>
          </ac:spMkLst>
        </pc:spChg>
        <pc:spChg chg="mod">
          <ac:chgData name="Zaldonis, Pauline" userId="96c4ff92-27e2-41fe-a321-7f8c37247e92" providerId="ADAL" clId="{4AF4E2C9-1910-48BD-AB51-6E9E25EAC167}" dt="2024-03-19T20:46:54.057" v="258" actId="2711"/>
          <ac:spMkLst>
            <pc:docMk/>
            <pc:sldMk cId="2039157426" sldId="259"/>
            <ac:spMk id="8" creationId="{4B467D58-80BB-FE31-EBAE-37AD7C19A92E}"/>
          </ac:spMkLst>
        </pc:spChg>
        <pc:spChg chg="mod">
          <ac:chgData name="Zaldonis, Pauline" userId="96c4ff92-27e2-41fe-a321-7f8c37247e92" providerId="ADAL" clId="{4AF4E2C9-1910-48BD-AB51-6E9E25EAC167}" dt="2024-03-19T20:46:54.057" v="258" actId="2711"/>
          <ac:spMkLst>
            <pc:docMk/>
            <pc:sldMk cId="2039157426" sldId="259"/>
            <ac:spMk id="14" creationId="{8A54BB54-1769-BA8B-C89A-F85AD0A90C78}"/>
          </ac:spMkLst>
        </pc:spChg>
        <pc:spChg chg="mod">
          <ac:chgData name="Zaldonis, Pauline" userId="96c4ff92-27e2-41fe-a321-7f8c37247e92" providerId="ADAL" clId="{4AF4E2C9-1910-48BD-AB51-6E9E25EAC167}" dt="2024-03-19T20:46:54.057" v="258" actId="2711"/>
          <ac:spMkLst>
            <pc:docMk/>
            <pc:sldMk cId="2039157426" sldId="259"/>
            <ac:spMk id="15" creationId="{9E5FDAAF-2E61-6FE2-9CAC-B0B4F876609F}"/>
          </ac:spMkLst>
        </pc:spChg>
      </pc:sldChg>
      <pc:sldChg chg="addSp delSp modSp mod">
        <pc:chgData name="Zaldonis, Pauline" userId="96c4ff92-27e2-41fe-a321-7f8c37247e92" providerId="ADAL" clId="{4AF4E2C9-1910-48BD-AB51-6E9E25EAC167}" dt="2024-03-19T20:50:26.968" v="290" actId="207"/>
        <pc:sldMkLst>
          <pc:docMk/>
          <pc:sldMk cId="2328992566" sldId="260"/>
        </pc:sldMkLst>
        <pc:spChg chg="mod">
          <ac:chgData name="Zaldonis, Pauline" userId="96c4ff92-27e2-41fe-a321-7f8c37247e92" providerId="ADAL" clId="{4AF4E2C9-1910-48BD-AB51-6E9E25EAC167}" dt="2024-03-19T20:50:26.968" v="290" actId="207"/>
          <ac:spMkLst>
            <pc:docMk/>
            <pc:sldMk cId="2328992566" sldId="260"/>
            <ac:spMk id="3" creationId="{DA3B4D5E-ECFC-2F2B-9A38-6B115454C877}"/>
          </ac:spMkLst>
        </pc:spChg>
        <pc:spChg chg="mod">
          <ac:chgData name="Zaldonis, Pauline" userId="96c4ff92-27e2-41fe-a321-7f8c37247e92" providerId="ADAL" clId="{4AF4E2C9-1910-48BD-AB51-6E9E25EAC167}" dt="2024-03-19T20:47:20.052" v="263" actId="2711"/>
          <ac:spMkLst>
            <pc:docMk/>
            <pc:sldMk cId="2328992566" sldId="260"/>
            <ac:spMk id="16" creationId="{39F6DC6E-73DD-C4AD-C6D3-C1783F362A19}"/>
          </ac:spMkLst>
        </pc:spChg>
        <pc:spChg chg="mod">
          <ac:chgData name="Zaldonis, Pauline" userId="96c4ff92-27e2-41fe-a321-7f8c37247e92" providerId="ADAL" clId="{4AF4E2C9-1910-48BD-AB51-6E9E25EAC167}" dt="2024-03-19T20:47:20.052" v="263" actId="2711"/>
          <ac:spMkLst>
            <pc:docMk/>
            <pc:sldMk cId="2328992566" sldId="260"/>
            <ac:spMk id="17" creationId="{1419BFB3-2CE2-DA61-8B97-EC38216E9A34}"/>
          </ac:spMkLst>
        </pc:spChg>
        <pc:spChg chg="mod">
          <ac:chgData name="Zaldonis, Pauline" userId="96c4ff92-27e2-41fe-a321-7f8c37247e92" providerId="ADAL" clId="{4AF4E2C9-1910-48BD-AB51-6E9E25EAC167}" dt="2024-03-19T20:47:20.052" v="263" actId="2711"/>
          <ac:spMkLst>
            <pc:docMk/>
            <pc:sldMk cId="2328992566" sldId="260"/>
            <ac:spMk id="22" creationId="{75835EA0-484C-C3A5-3F58-65B96525C425}"/>
          </ac:spMkLst>
        </pc:spChg>
        <pc:spChg chg="mod">
          <ac:chgData name="Zaldonis, Pauline" userId="96c4ff92-27e2-41fe-a321-7f8c37247e92" providerId="ADAL" clId="{4AF4E2C9-1910-48BD-AB51-6E9E25EAC167}" dt="2024-03-19T20:47:20.052" v="263" actId="2711"/>
          <ac:spMkLst>
            <pc:docMk/>
            <pc:sldMk cId="2328992566" sldId="260"/>
            <ac:spMk id="23" creationId="{7E23224D-F5B5-D3F1-9CEF-714B7C2C2865}"/>
          </ac:spMkLst>
        </pc:spChg>
        <pc:spChg chg="mod">
          <ac:chgData name="Zaldonis, Pauline" userId="96c4ff92-27e2-41fe-a321-7f8c37247e92" providerId="ADAL" clId="{4AF4E2C9-1910-48BD-AB51-6E9E25EAC167}" dt="2024-03-19T20:47:20.052" v="263" actId="2711"/>
          <ac:spMkLst>
            <pc:docMk/>
            <pc:sldMk cId="2328992566" sldId="260"/>
            <ac:spMk id="28" creationId="{72DB5B38-22F1-EB28-DFD8-489378E7FF23}"/>
          </ac:spMkLst>
        </pc:spChg>
        <pc:spChg chg="mod">
          <ac:chgData name="Zaldonis, Pauline" userId="96c4ff92-27e2-41fe-a321-7f8c37247e92" providerId="ADAL" clId="{4AF4E2C9-1910-48BD-AB51-6E9E25EAC167}" dt="2024-03-19T20:47:20.052" v="263" actId="2711"/>
          <ac:spMkLst>
            <pc:docMk/>
            <pc:sldMk cId="2328992566" sldId="260"/>
            <ac:spMk id="29" creationId="{B0D03256-9E22-465E-2ABF-4A0218A729E5}"/>
          </ac:spMkLst>
        </pc:spChg>
        <pc:spChg chg="add del mod">
          <ac:chgData name="Zaldonis, Pauline" userId="96c4ff92-27e2-41fe-a321-7f8c37247e92" providerId="ADAL" clId="{4AF4E2C9-1910-48BD-AB51-6E9E25EAC167}" dt="2024-03-19T20:47:20.052" v="263" actId="2711"/>
          <ac:spMkLst>
            <pc:docMk/>
            <pc:sldMk cId="2328992566" sldId="260"/>
            <ac:spMk id="36" creationId="{8E2CAD72-1391-A03A-44D8-7B6793C9B42F}"/>
          </ac:spMkLst>
        </pc:spChg>
        <pc:spChg chg="add del mod">
          <ac:chgData name="Zaldonis, Pauline" userId="96c4ff92-27e2-41fe-a321-7f8c37247e92" providerId="ADAL" clId="{4AF4E2C9-1910-48BD-AB51-6E9E25EAC167}" dt="2024-03-19T20:47:20.052" v="263" actId="2711"/>
          <ac:spMkLst>
            <pc:docMk/>
            <pc:sldMk cId="2328992566" sldId="260"/>
            <ac:spMk id="37" creationId="{33EEE5D6-AD42-7526-BA9F-E4D961BA8F37}"/>
          </ac:spMkLst>
        </pc:spChg>
        <pc:grpChg chg="add del">
          <ac:chgData name="Zaldonis, Pauline" userId="96c4ff92-27e2-41fe-a321-7f8c37247e92" providerId="ADAL" clId="{4AF4E2C9-1910-48BD-AB51-6E9E25EAC167}" dt="2024-03-19T20:47:17.596" v="262" actId="478"/>
          <ac:grpSpMkLst>
            <pc:docMk/>
            <pc:sldMk cId="2328992566" sldId="260"/>
            <ac:grpSpMk id="9" creationId="{697B1805-F858-059C-35BF-1B4F6ED7B082}"/>
          </ac:grpSpMkLst>
        </pc:grpChg>
        <pc:grpChg chg="add del">
          <ac:chgData name="Zaldonis, Pauline" userId="96c4ff92-27e2-41fe-a321-7f8c37247e92" providerId="ADAL" clId="{4AF4E2C9-1910-48BD-AB51-6E9E25EAC167}" dt="2024-03-19T20:47:17.596" v="262" actId="478"/>
          <ac:grpSpMkLst>
            <pc:docMk/>
            <pc:sldMk cId="2328992566" sldId="260"/>
            <ac:grpSpMk id="21" creationId="{DAE87FEC-7D08-2B12-BF45-196AAB4A3459}"/>
          </ac:grpSpMkLst>
        </pc:grpChg>
        <pc:grpChg chg="add del">
          <ac:chgData name="Zaldonis, Pauline" userId="96c4ff92-27e2-41fe-a321-7f8c37247e92" providerId="ADAL" clId="{4AF4E2C9-1910-48BD-AB51-6E9E25EAC167}" dt="2024-03-19T20:47:17.596" v="262" actId="478"/>
          <ac:grpSpMkLst>
            <pc:docMk/>
            <pc:sldMk cId="2328992566" sldId="260"/>
            <ac:grpSpMk id="27" creationId="{A8DD9C47-F9DE-A49C-958C-5D7037E1CDFA}"/>
          </ac:grpSpMkLst>
        </pc:grpChg>
      </pc:sldChg>
      <pc:sldChg chg="modSp mod">
        <pc:chgData name="Zaldonis, Pauline" userId="96c4ff92-27e2-41fe-a321-7f8c37247e92" providerId="ADAL" clId="{4AF4E2C9-1910-48BD-AB51-6E9E25EAC167}" dt="2024-03-20T12:55:00.046" v="293" actId="27636"/>
        <pc:sldMkLst>
          <pc:docMk/>
          <pc:sldMk cId="4271081066" sldId="261"/>
        </pc:sldMkLst>
        <pc:spChg chg="mod">
          <ac:chgData name="Zaldonis, Pauline" userId="96c4ff92-27e2-41fe-a321-7f8c37247e92" providerId="ADAL" clId="{4AF4E2C9-1910-48BD-AB51-6E9E25EAC167}" dt="2024-03-19T20:47:39.752" v="267" actId="2711"/>
          <ac:spMkLst>
            <pc:docMk/>
            <pc:sldMk cId="4271081066" sldId="261"/>
            <ac:spMk id="3" creationId="{3189B3FC-351A-9F42-94F2-B36AA1AF8C86}"/>
          </ac:spMkLst>
        </pc:spChg>
        <pc:spChg chg="mod">
          <ac:chgData name="Zaldonis, Pauline" userId="96c4ff92-27e2-41fe-a321-7f8c37247e92" providerId="ADAL" clId="{4AF4E2C9-1910-48BD-AB51-6E9E25EAC167}" dt="2024-03-20T12:55:00.046" v="293" actId="27636"/>
          <ac:spMkLst>
            <pc:docMk/>
            <pc:sldMk cId="4271081066" sldId="261"/>
            <ac:spMk id="4" creationId="{50C70B38-84C8-959C-C5F9-AE8E818D4CC8}"/>
          </ac:spMkLst>
        </pc:spChg>
      </pc:sldChg>
      <pc:sldChg chg="modSp mod">
        <pc:chgData name="Zaldonis, Pauline" userId="96c4ff92-27e2-41fe-a321-7f8c37247e92" providerId="ADAL" clId="{4AF4E2C9-1910-48BD-AB51-6E9E25EAC167}" dt="2024-03-20T15:08:02.520" v="497" actId="403"/>
        <pc:sldMkLst>
          <pc:docMk/>
          <pc:sldMk cId="24171496" sldId="262"/>
        </pc:sldMkLst>
        <pc:spChg chg="mod">
          <ac:chgData name="Zaldonis, Pauline" userId="96c4ff92-27e2-41fe-a321-7f8c37247e92" providerId="ADAL" clId="{4AF4E2C9-1910-48BD-AB51-6E9E25EAC167}" dt="2024-03-20T15:08:02.520" v="497" actId="403"/>
          <ac:spMkLst>
            <pc:docMk/>
            <pc:sldMk cId="24171496" sldId="262"/>
            <ac:spMk id="2" creationId="{DD291399-10B6-4BBB-FDFB-C97642344BCC}"/>
          </ac:spMkLst>
        </pc:spChg>
      </pc:sldChg>
      <pc:sldChg chg="modSp mod">
        <pc:chgData name="Zaldonis, Pauline" userId="96c4ff92-27e2-41fe-a321-7f8c37247e92" providerId="ADAL" clId="{4AF4E2C9-1910-48BD-AB51-6E9E25EAC167}" dt="2024-03-20T15:19:55.079" v="555" actId="27636"/>
        <pc:sldMkLst>
          <pc:docMk/>
          <pc:sldMk cId="3628778694" sldId="280"/>
        </pc:sldMkLst>
        <pc:spChg chg="mod">
          <ac:chgData name="Zaldonis, Pauline" userId="96c4ff92-27e2-41fe-a321-7f8c37247e92" providerId="ADAL" clId="{4AF4E2C9-1910-48BD-AB51-6E9E25EAC167}" dt="2024-03-20T15:18:06.114" v="543" actId="404"/>
          <ac:spMkLst>
            <pc:docMk/>
            <pc:sldMk cId="3628778694" sldId="280"/>
            <ac:spMk id="2" creationId="{E397FCEA-7C02-4948-2646-E095CE36184C}"/>
          </ac:spMkLst>
        </pc:spChg>
        <pc:spChg chg="mod">
          <ac:chgData name="Zaldonis, Pauline" userId="96c4ff92-27e2-41fe-a321-7f8c37247e92" providerId="ADAL" clId="{4AF4E2C9-1910-48BD-AB51-6E9E25EAC167}" dt="2024-03-20T15:19:55.079" v="555" actId="27636"/>
          <ac:spMkLst>
            <pc:docMk/>
            <pc:sldMk cId="3628778694" sldId="280"/>
            <ac:spMk id="4" creationId="{ABA8F5B8-F675-0BA2-F47F-1B84C138A07C}"/>
          </ac:spMkLst>
        </pc:spChg>
      </pc:sldChg>
      <pc:sldChg chg="modSp mod">
        <pc:chgData name="Zaldonis, Pauline" userId="96c4ff92-27e2-41fe-a321-7f8c37247e92" providerId="ADAL" clId="{4AF4E2C9-1910-48BD-AB51-6E9E25EAC167}" dt="2024-03-19T20:49:31.264" v="283" actId="27636"/>
        <pc:sldMkLst>
          <pc:docMk/>
          <pc:sldMk cId="17355238" sldId="288"/>
        </pc:sldMkLst>
        <pc:spChg chg="mod">
          <ac:chgData name="Zaldonis, Pauline" userId="96c4ff92-27e2-41fe-a321-7f8c37247e92" providerId="ADAL" clId="{4AF4E2C9-1910-48BD-AB51-6E9E25EAC167}" dt="2024-03-19T20:49:31.264" v="283" actId="27636"/>
          <ac:spMkLst>
            <pc:docMk/>
            <pc:sldMk cId="17355238" sldId="288"/>
            <ac:spMk id="6" creationId="{73777678-2DB0-269C-A9A5-A55F1EB38372}"/>
          </ac:spMkLst>
        </pc:spChg>
      </pc:sldChg>
      <pc:sldChg chg="modSp mod">
        <pc:chgData name="Zaldonis, Pauline" userId="96c4ff92-27e2-41fe-a321-7f8c37247e92" providerId="ADAL" clId="{4AF4E2C9-1910-48BD-AB51-6E9E25EAC167}" dt="2024-03-20T12:55:26.371" v="295" actId="255"/>
        <pc:sldMkLst>
          <pc:docMk/>
          <pc:sldMk cId="2203887976" sldId="291"/>
        </pc:sldMkLst>
        <pc:spChg chg="mod">
          <ac:chgData name="Zaldonis, Pauline" userId="96c4ff92-27e2-41fe-a321-7f8c37247e92" providerId="ADAL" clId="{4AF4E2C9-1910-48BD-AB51-6E9E25EAC167}" dt="2024-03-20T12:55:22.474" v="294" actId="255"/>
          <ac:spMkLst>
            <pc:docMk/>
            <pc:sldMk cId="2203887976" sldId="291"/>
            <ac:spMk id="3" creationId="{5F86C38B-5F43-8140-A57D-EBEA4695D8A2}"/>
          </ac:spMkLst>
        </pc:spChg>
        <pc:spChg chg="mod">
          <ac:chgData name="Zaldonis, Pauline" userId="96c4ff92-27e2-41fe-a321-7f8c37247e92" providerId="ADAL" clId="{4AF4E2C9-1910-48BD-AB51-6E9E25EAC167}" dt="2024-03-20T12:55:26.371" v="295" actId="255"/>
          <ac:spMkLst>
            <pc:docMk/>
            <pc:sldMk cId="2203887976" sldId="291"/>
            <ac:spMk id="4" creationId="{BC34229E-FF72-2372-8EA4-ED7F94B99047}"/>
          </ac:spMkLst>
        </pc:spChg>
      </pc:sldChg>
      <pc:sldChg chg="del">
        <pc:chgData name="Zaldonis, Pauline" userId="96c4ff92-27e2-41fe-a321-7f8c37247e92" providerId="ADAL" clId="{4AF4E2C9-1910-48BD-AB51-6E9E25EAC167}" dt="2024-03-20T13:10:56.975" v="361" actId="47"/>
        <pc:sldMkLst>
          <pc:docMk/>
          <pc:sldMk cId="78114967" sldId="292"/>
        </pc:sldMkLst>
      </pc:sldChg>
      <pc:sldChg chg="addSp delSp modSp mod">
        <pc:chgData name="Zaldonis, Pauline" userId="96c4ff92-27e2-41fe-a321-7f8c37247e92" providerId="ADAL" clId="{4AF4E2C9-1910-48BD-AB51-6E9E25EAC167}" dt="2024-03-20T13:13:49.327" v="381" actId="12789"/>
        <pc:sldMkLst>
          <pc:docMk/>
          <pc:sldMk cId="2692678194" sldId="297"/>
        </pc:sldMkLst>
        <pc:spChg chg="mod">
          <ac:chgData name="Zaldonis, Pauline" userId="96c4ff92-27e2-41fe-a321-7f8c37247e92" providerId="ADAL" clId="{4AF4E2C9-1910-48BD-AB51-6E9E25EAC167}" dt="2024-03-20T13:11:47.575" v="364" actId="207"/>
          <ac:spMkLst>
            <pc:docMk/>
            <pc:sldMk cId="2692678194" sldId="297"/>
            <ac:spMk id="6" creationId="{5ABA66E3-36AB-82E7-34AD-EF847F7E39AF}"/>
          </ac:spMkLst>
        </pc:spChg>
        <pc:spChg chg="mod">
          <ac:chgData name="Zaldonis, Pauline" userId="96c4ff92-27e2-41fe-a321-7f8c37247e92" providerId="ADAL" clId="{4AF4E2C9-1910-48BD-AB51-6E9E25EAC167}" dt="2024-03-20T13:12:20.042" v="370" actId="207"/>
          <ac:spMkLst>
            <pc:docMk/>
            <pc:sldMk cId="2692678194" sldId="297"/>
            <ac:spMk id="8" creationId="{72FC0E56-FA29-D338-1B6E-ACF227C2DC98}"/>
          </ac:spMkLst>
        </pc:spChg>
        <pc:spChg chg="mod">
          <ac:chgData name="Zaldonis, Pauline" userId="96c4ff92-27e2-41fe-a321-7f8c37247e92" providerId="ADAL" clId="{4AF4E2C9-1910-48BD-AB51-6E9E25EAC167}" dt="2024-03-20T13:12:24.225" v="371" actId="207"/>
          <ac:spMkLst>
            <pc:docMk/>
            <pc:sldMk cId="2692678194" sldId="297"/>
            <ac:spMk id="10" creationId="{73235051-5C73-CE50-49C7-1C7153C7EDDA}"/>
          </ac:spMkLst>
        </pc:spChg>
        <pc:spChg chg="mod">
          <ac:chgData name="Zaldonis, Pauline" userId="96c4ff92-27e2-41fe-a321-7f8c37247e92" providerId="ADAL" clId="{4AF4E2C9-1910-48BD-AB51-6E9E25EAC167}" dt="2024-03-20T13:12:27.535" v="372" actId="207"/>
          <ac:spMkLst>
            <pc:docMk/>
            <pc:sldMk cId="2692678194" sldId="297"/>
            <ac:spMk id="14" creationId="{FAFB3494-6184-5D55-ACFC-ABFB4EF75820}"/>
          </ac:spMkLst>
        </pc:spChg>
        <pc:spChg chg="mod">
          <ac:chgData name="Zaldonis, Pauline" userId="96c4ff92-27e2-41fe-a321-7f8c37247e92" providerId="ADAL" clId="{4AF4E2C9-1910-48BD-AB51-6E9E25EAC167}" dt="2024-03-20T13:13:49.327" v="381" actId="12789"/>
          <ac:spMkLst>
            <pc:docMk/>
            <pc:sldMk cId="2692678194" sldId="297"/>
            <ac:spMk id="16" creationId="{5EB617DE-023A-258A-448C-515ABAA58EA1}"/>
          </ac:spMkLst>
        </pc:spChg>
        <pc:spChg chg="mod">
          <ac:chgData name="Zaldonis, Pauline" userId="96c4ff92-27e2-41fe-a321-7f8c37247e92" providerId="ADAL" clId="{4AF4E2C9-1910-48BD-AB51-6E9E25EAC167}" dt="2024-03-19T20:47:50.910" v="268" actId="2711"/>
          <ac:spMkLst>
            <pc:docMk/>
            <pc:sldMk cId="2692678194" sldId="297"/>
            <ac:spMk id="23" creationId="{1C27CF62-5195-7FD2-5626-363C137EDD7F}"/>
          </ac:spMkLst>
        </pc:spChg>
        <pc:spChg chg="mod">
          <ac:chgData name="Zaldonis, Pauline" userId="96c4ff92-27e2-41fe-a321-7f8c37247e92" providerId="ADAL" clId="{4AF4E2C9-1910-48BD-AB51-6E9E25EAC167}" dt="2024-03-19T20:47:50.910" v="268" actId="2711"/>
          <ac:spMkLst>
            <pc:docMk/>
            <pc:sldMk cId="2692678194" sldId="297"/>
            <ac:spMk id="24" creationId="{1C0C28A3-7CD1-1A3B-4C40-E5D5BF69B6B3}"/>
          </ac:spMkLst>
        </pc:spChg>
        <pc:spChg chg="mod">
          <ac:chgData name="Zaldonis, Pauline" userId="96c4ff92-27e2-41fe-a321-7f8c37247e92" providerId="ADAL" clId="{4AF4E2C9-1910-48BD-AB51-6E9E25EAC167}" dt="2024-03-19T20:50:39.460" v="291" actId="14100"/>
          <ac:spMkLst>
            <pc:docMk/>
            <pc:sldMk cId="2692678194" sldId="297"/>
            <ac:spMk id="25" creationId="{8C0FE42A-7418-48DB-CE53-7DC9A9C05294}"/>
          </ac:spMkLst>
        </pc:spChg>
        <pc:spChg chg="mod">
          <ac:chgData name="Zaldonis, Pauline" userId="96c4ff92-27e2-41fe-a321-7f8c37247e92" providerId="ADAL" clId="{4AF4E2C9-1910-48BD-AB51-6E9E25EAC167}" dt="2024-03-19T20:47:50.910" v="268" actId="2711"/>
          <ac:spMkLst>
            <pc:docMk/>
            <pc:sldMk cId="2692678194" sldId="297"/>
            <ac:spMk id="26" creationId="{5D684A0B-91B7-AB6D-E286-F52A344FAF68}"/>
          </ac:spMkLst>
        </pc:spChg>
        <pc:spChg chg="mod">
          <ac:chgData name="Zaldonis, Pauline" userId="96c4ff92-27e2-41fe-a321-7f8c37247e92" providerId="ADAL" clId="{4AF4E2C9-1910-48BD-AB51-6E9E25EAC167}" dt="2024-03-19T20:47:50.910" v="268" actId="2711"/>
          <ac:spMkLst>
            <pc:docMk/>
            <pc:sldMk cId="2692678194" sldId="297"/>
            <ac:spMk id="27" creationId="{68D1E0E7-C448-82AE-D546-C77DD79B7DD1}"/>
          </ac:spMkLst>
        </pc:spChg>
        <pc:grpChg chg="mod">
          <ac:chgData name="Zaldonis, Pauline" userId="96c4ff92-27e2-41fe-a321-7f8c37247e92" providerId="ADAL" clId="{4AF4E2C9-1910-48BD-AB51-6E9E25EAC167}" dt="2024-03-20T13:12:08.214" v="368" actId="1076"/>
          <ac:grpSpMkLst>
            <pc:docMk/>
            <pc:sldMk cId="2692678194" sldId="297"/>
            <ac:grpSpMk id="33" creationId="{4E5A5677-5DC9-C6DE-5335-871AF9169BD3}"/>
          </ac:grpSpMkLst>
        </pc:grpChg>
        <pc:picChg chg="add del mod">
          <ac:chgData name="Zaldonis, Pauline" userId="96c4ff92-27e2-41fe-a321-7f8c37247e92" providerId="ADAL" clId="{4AF4E2C9-1910-48BD-AB51-6E9E25EAC167}" dt="2024-03-20T13:01:12.370" v="304" actId="478"/>
          <ac:picMkLst>
            <pc:docMk/>
            <pc:sldMk cId="2692678194" sldId="297"/>
            <ac:picMk id="3" creationId="{08E7C718-A536-300F-B10A-DE464E331563}"/>
          </ac:picMkLst>
        </pc:picChg>
        <pc:picChg chg="add del mod">
          <ac:chgData name="Zaldonis, Pauline" userId="96c4ff92-27e2-41fe-a321-7f8c37247e92" providerId="ADAL" clId="{4AF4E2C9-1910-48BD-AB51-6E9E25EAC167}" dt="2024-03-20T13:11:56.968" v="366" actId="478"/>
          <ac:picMkLst>
            <pc:docMk/>
            <pc:sldMk cId="2692678194" sldId="297"/>
            <ac:picMk id="5" creationId="{815B5283-FFBD-38C1-BFBD-0E6EA25ABDA6}"/>
          </ac:picMkLst>
        </pc:picChg>
        <pc:picChg chg="mod">
          <ac:chgData name="Zaldonis, Pauline" userId="96c4ff92-27e2-41fe-a321-7f8c37247e92" providerId="ADAL" clId="{4AF4E2C9-1910-48BD-AB51-6E9E25EAC167}" dt="2024-03-20T13:12:13.275" v="369" actId="207"/>
          <ac:picMkLst>
            <pc:docMk/>
            <pc:sldMk cId="2692678194" sldId="297"/>
            <ac:picMk id="7" creationId="{BBE4EF57-90B0-F11D-BD3B-2A6201C9F88D}"/>
          </ac:picMkLst>
        </pc:picChg>
        <pc:picChg chg="mod">
          <ac:chgData name="Zaldonis, Pauline" userId="96c4ff92-27e2-41fe-a321-7f8c37247e92" providerId="ADAL" clId="{4AF4E2C9-1910-48BD-AB51-6E9E25EAC167}" dt="2024-03-20T13:12:43.767" v="375" actId="207"/>
          <ac:picMkLst>
            <pc:docMk/>
            <pc:sldMk cId="2692678194" sldId="297"/>
            <ac:picMk id="9" creationId="{0D773C35-2081-6429-83D6-371870E5A164}"/>
          </ac:picMkLst>
        </pc:picChg>
        <pc:picChg chg="mod">
          <ac:chgData name="Zaldonis, Pauline" userId="96c4ff92-27e2-41fe-a321-7f8c37247e92" providerId="ADAL" clId="{4AF4E2C9-1910-48BD-AB51-6E9E25EAC167}" dt="2024-03-20T13:12:47.400" v="376" actId="207"/>
          <ac:picMkLst>
            <pc:docMk/>
            <pc:sldMk cId="2692678194" sldId="297"/>
            <ac:picMk id="11" creationId="{06B4026D-9DD0-1C0A-DECE-3C5AD41F290F}"/>
          </ac:picMkLst>
        </pc:picChg>
        <pc:picChg chg="mod">
          <ac:chgData name="Zaldonis, Pauline" userId="96c4ff92-27e2-41fe-a321-7f8c37247e92" providerId="ADAL" clId="{4AF4E2C9-1910-48BD-AB51-6E9E25EAC167}" dt="2024-03-20T13:12:51.597" v="377" actId="207"/>
          <ac:picMkLst>
            <pc:docMk/>
            <pc:sldMk cId="2692678194" sldId="297"/>
            <ac:picMk id="15" creationId="{72A502C8-E71C-091A-0C32-5643C9AFADF3}"/>
          </ac:picMkLst>
        </pc:picChg>
        <pc:picChg chg="mod">
          <ac:chgData name="Zaldonis, Pauline" userId="96c4ff92-27e2-41fe-a321-7f8c37247e92" providerId="ADAL" clId="{4AF4E2C9-1910-48BD-AB51-6E9E25EAC167}" dt="2024-03-20T13:13:49.327" v="381" actId="12789"/>
          <ac:picMkLst>
            <pc:docMk/>
            <pc:sldMk cId="2692678194" sldId="297"/>
            <ac:picMk id="17" creationId="{E2BEF8EC-01F7-D0AF-C3EF-7F45DD980FA8}"/>
          </ac:picMkLst>
        </pc:picChg>
      </pc:sldChg>
      <pc:sldChg chg="modSp mod">
        <pc:chgData name="Zaldonis, Pauline" userId="96c4ff92-27e2-41fe-a321-7f8c37247e92" providerId="ADAL" clId="{4AF4E2C9-1910-48BD-AB51-6E9E25EAC167}" dt="2024-03-19T20:49:44.625" v="285" actId="207"/>
        <pc:sldMkLst>
          <pc:docMk/>
          <pc:sldMk cId="454762875" sldId="298"/>
        </pc:sldMkLst>
        <pc:spChg chg="mod">
          <ac:chgData name="Zaldonis, Pauline" userId="96c4ff92-27e2-41fe-a321-7f8c37247e92" providerId="ADAL" clId="{4AF4E2C9-1910-48BD-AB51-6E9E25EAC167}" dt="2024-03-19T20:49:44.625" v="285" actId="207"/>
          <ac:spMkLst>
            <pc:docMk/>
            <pc:sldMk cId="454762875" sldId="298"/>
            <ac:spMk id="3" creationId="{A256DF0F-5ED6-B8C6-D241-0D3BE3DA35A9}"/>
          </ac:spMkLst>
        </pc:spChg>
      </pc:sldChg>
      <pc:sldChg chg="modSp mod">
        <pc:chgData name="Zaldonis, Pauline" userId="96c4ff92-27e2-41fe-a321-7f8c37247e92" providerId="ADAL" clId="{4AF4E2C9-1910-48BD-AB51-6E9E25EAC167}" dt="2024-03-20T12:55:47.111" v="296" actId="207"/>
        <pc:sldMkLst>
          <pc:docMk/>
          <pc:sldMk cId="3863718969" sldId="299"/>
        </pc:sldMkLst>
        <pc:spChg chg="mod">
          <ac:chgData name="Zaldonis, Pauline" userId="96c4ff92-27e2-41fe-a321-7f8c37247e92" providerId="ADAL" clId="{4AF4E2C9-1910-48BD-AB51-6E9E25EAC167}" dt="2024-03-20T12:55:47.111" v="296" actId="207"/>
          <ac:spMkLst>
            <pc:docMk/>
            <pc:sldMk cId="3863718969" sldId="299"/>
            <ac:spMk id="3" creationId="{46539670-2C7D-35A1-B6F8-EF2A52D06C0A}"/>
          </ac:spMkLst>
        </pc:spChg>
        <pc:spChg chg="mod">
          <ac:chgData name="Zaldonis, Pauline" userId="96c4ff92-27e2-41fe-a321-7f8c37247e92" providerId="ADAL" clId="{4AF4E2C9-1910-48BD-AB51-6E9E25EAC167}" dt="2024-03-19T20:49:58.695" v="287" actId="2711"/>
          <ac:spMkLst>
            <pc:docMk/>
            <pc:sldMk cId="3863718969" sldId="299"/>
            <ac:spMk id="8" creationId="{5E1C633D-4A43-8105-2980-8A2A40E858B7}"/>
          </ac:spMkLst>
        </pc:spChg>
      </pc:sldChg>
      <pc:sldChg chg="modSp new mod">
        <pc:chgData name="Zaldonis, Pauline" userId="96c4ff92-27e2-41fe-a321-7f8c37247e92" providerId="ADAL" clId="{4AF4E2C9-1910-48BD-AB51-6E9E25EAC167}" dt="2024-03-19T18:37:13.362" v="82" actId="20577"/>
        <pc:sldMkLst>
          <pc:docMk/>
          <pc:sldMk cId="3960878227" sldId="300"/>
        </pc:sldMkLst>
        <pc:spChg chg="mod">
          <ac:chgData name="Zaldonis, Pauline" userId="96c4ff92-27e2-41fe-a321-7f8c37247e92" providerId="ADAL" clId="{4AF4E2C9-1910-48BD-AB51-6E9E25EAC167}" dt="2024-03-19T18:37:03.601" v="49" actId="20577"/>
          <ac:spMkLst>
            <pc:docMk/>
            <pc:sldMk cId="3960878227" sldId="300"/>
            <ac:spMk id="2" creationId="{8E4E5161-63CE-4017-BE15-B94D4C478E8C}"/>
          </ac:spMkLst>
        </pc:spChg>
        <pc:spChg chg="mod">
          <ac:chgData name="Zaldonis, Pauline" userId="96c4ff92-27e2-41fe-a321-7f8c37247e92" providerId="ADAL" clId="{4AF4E2C9-1910-48BD-AB51-6E9E25EAC167}" dt="2024-03-19T18:37:09.280" v="70" actId="20577"/>
          <ac:spMkLst>
            <pc:docMk/>
            <pc:sldMk cId="3960878227" sldId="300"/>
            <ac:spMk id="3" creationId="{1CFE152E-C9DC-7E39-1BC8-070A77079642}"/>
          </ac:spMkLst>
        </pc:spChg>
        <pc:spChg chg="mod">
          <ac:chgData name="Zaldonis, Pauline" userId="96c4ff92-27e2-41fe-a321-7f8c37247e92" providerId="ADAL" clId="{4AF4E2C9-1910-48BD-AB51-6E9E25EAC167}" dt="2024-03-19T18:37:13.362" v="82" actId="20577"/>
          <ac:spMkLst>
            <pc:docMk/>
            <pc:sldMk cId="3960878227" sldId="300"/>
            <ac:spMk id="4" creationId="{8B2978A6-E06C-E826-72D1-F42C44AFBCA6}"/>
          </ac:spMkLst>
        </pc:spChg>
      </pc:sldChg>
      <pc:sldChg chg="modSp new mod">
        <pc:chgData name="Zaldonis, Pauline" userId="96c4ff92-27e2-41fe-a321-7f8c37247e92" providerId="ADAL" clId="{4AF4E2C9-1910-48BD-AB51-6E9E25EAC167}" dt="2024-03-20T13:04:27.100" v="324"/>
        <pc:sldMkLst>
          <pc:docMk/>
          <pc:sldMk cId="2073945702" sldId="301"/>
        </pc:sldMkLst>
        <pc:spChg chg="mod">
          <ac:chgData name="Zaldonis, Pauline" userId="96c4ff92-27e2-41fe-a321-7f8c37247e92" providerId="ADAL" clId="{4AF4E2C9-1910-48BD-AB51-6E9E25EAC167}" dt="2024-03-20T13:04:27.100" v="324"/>
          <ac:spMkLst>
            <pc:docMk/>
            <pc:sldMk cId="2073945702" sldId="301"/>
            <ac:spMk id="2" creationId="{B21850D0-58DA-4CF5-8068-4C55AF99FE2B}"/>
          </ac:spMkLst>
        </pc:spChg>
      </pc:sldChg>
      <pc:sldChg chg="modSp new mod">
        <pc:chgData name="Zaldonis, Pauline" userId="96c4ff92-27e2-41fe-a321-7f8c37247e92" providerId="ADAL" clId="{4AF4E2C9-1910-48BD-AB51-6E9E25EAC167}" dt="2024-03-20T13:04:29.156" v="325"/>
        <pc:sldMkLst>
          <pc:docMk/>
          <pc:sldMk cId="2530415894" sldId="302"/>
        </pc:sldMkLst>
        <pc:spChg chg="mod">
          <ac:chgData name="Zaldonis, Pauline" userId="96c4ff92-27e2-41fe-a321-7f8c37247e92" providerId="ADAL" clId="{4AF4E2C9-1910-48BD-AB51-6E9E25EAC167}" dt="2024-03-20T13:04:29.156" v="325"/>
          <ac:spMkLst>
            <pc:docMk/>
            <pc:sldMk cId="2530415894" sldId="302"/>
            <ac:spMk id="2" creationId="{BE666DBC-7302-A412-1104-4967DD635CD1}"/>
          </ac:spMkLst>
        </pc:spChg>
      </pc:sldChg>
      <pc:sldChg chg="modSp new mod">
        <pc:chgData name="Zaldonis, Pauline" userId="96c4ff92-27e2-41fe-a321-7f8c37247e92" providerId="ADAL" clId="{4AF4E2C9-1910-48BD-AB51-6E9E25EAC167}" dt="2024-03-20T13:04:30.791" v="326"/>
        <pc:sldMkLst>
          <pc:docMk/>
          <pc:sldMk cId="3902211665" sldId="303"/>
        </pc:sldMkLst>
        <pc:spChg chg="mod">
          <ac:chgData name="Zaldonis, Pauline" userId="96c4ff92-27e2-41fe-a321-7f8c37247e92" providerId="ADAL" clId="{4AF4E2C9-1910-48BD-AB51-6E9E25EAC167}" dt="2024-03-20T13:04:30.791" v="326"/>
          <ac:spMkLst>
            <pc:docMk/>
            <pc:sldMk cId="3902211665" sldId="303"/>
            <ac:spMk id="2" creationId="{3A870532-6451-86A8-49BC-5B4FDEA93402}"/>
          </ac:spMkLst>
        </pc:spChg>
      </pc:sldChg>
      <pc:sldChg chg="modSp new mod">
        <pc:chgData name="Zaldonis, Pauline" userId="96c4ff92-27e2-41fe-a321-7f8c37247e92" providerId="ADAL" clId="{4AF4E2C9-1910-48BD-AB51-6E9E25EAC167}" dt="2024-03-20T13:10:52.860" v="360"/>
        <pc:sldMkLst>
          <pc:docMk/>
          <pc:sldMk cId="506267942" sldId="304"/>
        </pc:sldMkLst>
        <pc:spChg chg="mod">
          <ac:chgData name="Zaldonis, Pauline" userId="96c4ff92-27e2-41fe-a321-7f8c37247e92" providerId="ADAL" clId="{4AF4E2C9-1910-48BD-AB51-6E9E25EAC167}" dt="2024-03-20T13:10:52.860" v="360"/>
          <ac:spMkLst>
            <pc:docMk/>
            <pc:sldMk cId="506267942" sldId="304"/>
            <ac:spMk id="2" creationId="{A4FEABEC-3A08-5A7F-7B2C-6E0492208C8B}"/>
          </ac:spMkLst>
        </pc:spChg>
        <pc:spChg chg="mod">
          <ac:chgData name="Zaldonis, Pauline" userId="96c4ff92-27e2-41fe-a321-7f8c37247e92" providerId="ADAL" clId="{4AF4E2C9-1910-48BD-AB51-6E9E25EAC167}" dt="2024-03-20T13:10:44.836" v="358" actId="27636"/>
          <ac:spMkLst>
            <pc:docMk/>
            <pc:sldMk cId="506267942" sldId="304"/>
            <ac:spMk id="4" creationId="{E87F2F5B-4933-D381-D7CC-71F9B01D11E7}"/>
          </ac:spMkLst>
        </pc:spChg>
      </pc:sldChg>
      <pc:sldChg chg="modSp new mod ord">
        <pc:chgData name="Zaldonis, Pauline" userId="96c4ff92-27e2-41fe-a321-7f8c37247e92" providerId="ADAL" clId="{4AF4E2C9-1910-48BD-AB51-6E9E25EAC167}" dt="2024-03-20T15:15:25.498" v="539"/>
        <pc:sldMkLst>
          <pc:docMk/>
          <pc:sldMk cId="842574082" sldId="305"/>
        </pc:sldMkLst>
        <pc:spChg chg="mod">
          <ac:chgData name="Zaldonis, Pauline" userId="96c4ff92-27e2-41fe-a321-7f8c37247e92" providerId="ADAL" clId="{4AF4E2C9-1910-48BD-AB51-6E9E25EAC167}" dt="2024-03-20T14:35:21.035" v="416"/>
          <ac:spMkLst>
            <pc:docMk/>
            <pc:sldMk cId="842574082" sldId="305"/>
            <ac:spMk id="2" creationId="{98734FCA-3BC4-9965-0322-18C2F887889B}"/>
          </ac:spMkLst>
        </pc:spChg>
        <pc:spChg chg="mod">
          <ac:chgData name="Zaldonis, Pauline" userId="96c4ff92-27e2-41fe-a321-7f8c37247e92" providerId="ADAL" clId="{4AF4E2C9-1910-48BD-AB51-6E9E25EAC167}" dt="2024-03-20T14:35:28.194" v="419"/>
          <ac:spMkLst>
            <pc:docMk/>
            <pc:sldMk cId="842574082" sldId="305"/>
            <ac:spMk id="3" creationId="{22663584-460D-29C4-F937-5DFBF539E6D8}"/>
          </ac:spMkLst>
        </pc:spChg>
        <pc:spChg chg="mod">
          <ac:chgData name="Zaldonis, Pauline" userId="96c4ff92-27e2-41fe-a321-7f8c37247e92" providerId="ADAL" clId="{4AF4E2C9-1910-48BD-AB51-6E9E25EAC167}" dt="2024-03-20T14:35:34.829" v="422"/>
          <ac:spMkLst>
            <pc:docMk/>
            <pc:sldMk cId="842574082" sldId="305"/>
            <ac:spMk id="4" creationId="{5063E832-59E0-0289-3371-B6E004D1DCE1}"/>
          </ac:spMkLst>
        </pc:spChg>
      </pc:sldChg>
      <pc:sldChg chg="modSp new mod ord">
        <pc:chgData name="Zaldonis, Pauline" userId="96c4ff92-27e2-41fe-a321-7f8c37247e92" providerId="ADAL" clId="{4AF4E2C9-1910-48BD-AB51-6E9E25EAC167}" dt="2024-03-20T14:35:33.302" v="421"/>
        <pc:sldMkLst>
          <pc:docMk/>
          <pc:sldMk cId="4189626577" sldId="306"/>
        </pc:sldMkLst>
        <pc:spChg chg="mod">
          <ac:chgData name="Zaldonis, Pauline" userId="96c4ff92-27e2-41fe-a321-7f8c37247e92" providerId="ADAL" clId="{4AF4E2C9-1910-48BD-AB51-6E9E25EAC167}" dt="2024-03-20T14:35:19.363" v="415"/>
          <ac:spMkLst>
            <pc:docMk/>
            <pc:sldMk cId="4189626577" sldId="306"/>
            <ac:spMk id="2" creationId="{16704F87-AF99-0051-ED80-B8484FFCCC88}"/>
          </ac:spMkLst>
        </pc:spChg>
        <pc:spChg chg="mod">
          <ac:chgData name="Zaldonis, Pauline" userId="96c4ff92-27e2-41fe-a321-7f8c37247e92" providerId="ADAL" clId="{4AF4E2C9-1910-48BD-AB51-6E9E25EAC167}" dt="2024-03-20T14:35:26.539" v="418"/>
          <ac:spMkLst>
            <pc:docMk/>
            <pc:sldMk cId="4189626577" sldId="306"/>
            <ac:spMk id="3" creationId="{7E8C38B0-CAE0-9E77-7053-76D012D4A43C}"/>
          </ac:spMkLst>
        </pc:spChg>
        <pc:spChg chg="mod">
          <ac:chgData name="Zaldonis, Pauline" userId="96c4ff92-27e2-41fe-a321-7f8c37247e92" providerId="ADAL" clId="{4AF4E2C9-1910-48BD-AB51-6E9E25EAC167}" dt="2024-03-20T14:35:33.302" v="421"/>
          <ac:spMkLst>
            <pc:docMk/>
            <pc:sldMk cId="4189626577" sldId="306"/>
            <ac:spMk id="4" creationId="{9DB6AFD3-C77F-F1D3-B17C-744F71DB0384}"/>
          </ac:spMkLst>
        </pc:spChg>
      </pc:sldChg>
      <pc:sldChg chg="modSp new mod ord">
        <pc:chgData name="Zaldonis, Pauline" userId="96c4ff92-27e2-41fe-a321-7f8c37247e92" providerId="ADAL" clId="{4AF4E2C9-1910-48BD-AB51-6E9E25EAC167}" dt="2024-03-20T15:15:26.685" v="541"/>
        <pc:sldMkLst>
          <pc:docMk/>
          <pc:sldMk cId="623717853" sldId="307"/>
        </pc:sldMkLst>
        <pc:spChg chg="mod">
          <ac:chgData name="Zaldonis, Pauline" userId="96c4ff92-27e2-41fe-a321-7f8c37247e92" providerId="ADAL" clId="{4AF4E2C9-1910-48BD-AB51-6E9E25EAC167}" dt="2024-03-20T14:35:22.524" v="417"/>
          <ac:spMkLst>
            <pc:docMk/>
            <pc:sldMk cId="623717853" sldId="307"/>
            <ac:spMk id="2" creationId="{015A8820-1363-02DC-7F96-B34759B972AB}"/>
          </ac:spMkLst>
        </pc:spChg>
        <pc:spChg chg="mod">
          <ac:chgData name="Zaldonis, Pauline" userId="96c4ff92-27e2-41fe-a321-7f8c37247e92" providerId="ADAL" clId="{4AF4E2C9-1910-48BD-AB51-6E9E25EAC167}" dt="2024-03-20T14:35:29.713" v="420"/>
          <ac:spMkLst>
            <pc:docMk/>
            <pc:sldMk cId="623717853" sldId="307"/>
            <ac:spMk id="3" creationId="{310C6C27-4D1B-5C55-6AAA-6CB231B33CB9}"/>
          </ac:spMkLst>
        </pc:spChg>
        <pc:spChg chg="mod">
          <ac:chgData name="Zaldonis, Pauline" userId="96c4ff92-27e2-41fe-a321-7f8c37247e92" providerId="ADAL" clId="{4AF4E2C9-1910-48BD-AB51-6E9E25EAC167}" dt="2024-03-20T14:35:36.250" v="423"/>
          <ac:spMkLst>
            <pc:docMk/>
            <pc:sldMk cId="623717853" sldId="307"/>
            <ac:spMk id="4" creationId="{1E8032C6-7F4D-70D4-0449-D5E1546775A4}"/>
          </ac:spMkLst>
        </pc:spChg>
      </pc:sldChg>
      <pc:sldChg chg="modSp add del mod">
        <pc:chgData name="Zaldonis, Pauline" userId="96c4ff92-27e2-41fe-a321-7f8c37247e92" providerId="ADAL" clId="{4AF4E2C9-1910-48BD-AB51-6E9E25EAC167}" dt="2024-03-20T14:46:39.268" v="494" actId="47"/>
        <pc:sldMkLst>
          <pc:docMk/>
          <pc:sldMk cId="3714913533" sldId="321"/>
        </pc:sldMkLst>
        <pc:spChg chg="mod">
          <ac:chgData name="Zaldonis, Pauline" userId="96c4ff92-27e2-41fe-a321-7f8c37247e92" providerId="ADAL" clId="{4AF4E2C9-1910-48BD-AB51-6E9E25EAC167}" dt="2024-03-20T14:46:16.782" v="492" actId="14100"/>
          <ac:spMkLst>
            <pc:docMk/>
            <pc:sldMk cId="3714913533" sldId="321"/>
            <ac:spMk id="10" creationId="{55D891CF-A4DF-0C3D-3407-BC97F511A2AF}"/>
          </ac:spMkLst>
        </pc:spChg>
        <pc:spChg chg="mod">
          <ac:chgData name="Zaldonis, Pauline" userId="96c4ff92-27e2-41fe-a321-7f8c37247e92" providerId="ADAL" clId="{4AF4E2C9-1910-48BD-AB51-6E9E25EAC167}" dt="2024-03-20T14:46:20.471" v="493" actId="2711"/>
          <ac:spMkLst>
            <pc:docMk/>
            <pc:sldMk cId="3714913533" sldId="321"/>
            <ac:spMk id="12" creationId="{9D723F68-1434-CE69-D74D-805D3AB8A174}"/>
          </ac:spMkLst>
        </pc:spChg>
      </pc:sldChg>
      <pc:sldChg chg="add del">
        <pc:chgData name="Zaldonis, Pauline" userId="96c4ff92-27e2-41fe-a321-7f8c37247e92" providerId="ADAL" clId="{4AF4E2C9-1910-48BD-AB51-6E9E25EAC167}" dt="2024-03-20T14:42:02.333" v="437" actId="47"/>
        <pc:sldMkLst>
          <pc:docMk/>
          <pc:sldMk cId="2061593030" sldId="325"/>
        </pc:sldMkLst>
      </pc:sldChg>
      <pc:sldChg chg="modSp add mod">
        <pc:chgData name="Zaldonis, Pauline" userId="96c4ff92-27e2-41fe-a321-7f8c37247e92" providerId="ADAL" clId="{4AF4E2C9-1910-48BD-AB51-6E9E25EAC167}" dt="2024-03-20T14:44:04.133" v="470" actId="1035"/>
        <pc:sldMkLst>
          <pc:docMk/>
          <pc:sldMk cId="3338836844" sldId="353"/>
        </pc:sldMkLst>
        <pc:spChg chg="mod">
          <ac:chgData name="Zaldonis, Pauline" userId="96c4ff92-27e2-41fe-a321-7f8c37247e92" providerId="ADAL" clId="{4AF4E2C9-1910-48BD-AB51-6E9E25EAC167}" dt="2024-03-20T14:43:11.373" v="446" actId="207"/>
          <ac:spMkLst>
            <pc:docMk/>
            <pc:sldMk cId="3338836844" sldId="353"/>
            <ac:spMk id="5" creationId="{9C7893EB-AA91-97E2-BC7F-9042615D07D9}"/>
          </ac:spMkLst>
        </pc:spChg>
        <pc:spChg chg="mod">
          <ac:chgData name="Zaldonis, Pauline" userId="96c4ff92-27e2-41fe-a321-7f8c37247e92" providerId="ADAL" clId="{4AF4E2C9-1910-48BD-AB51-6E9E25EAC167}" dt="2024-03-20T14:43:14.012" v="447" actId="207"/>
          <ac:spMkLst>
            <pc:docMk/>
            <pc:sldMk cId="3338836844" sldId="353"/>
            <ac:spMk id="6" creationId="{D57FAB20-2318-4410-2F02-9A0E48D6F4D7}"/>
          </ac:spMkLst>
        </pc:spChg>
        <pc:spChg chg="mod">
          <ac:chgData name="Zaldonis, Pauline" userId="96c4ff92-27e2-41fe-a321-7f8c37247e92" providerId="ADAL" clId="{4AF4E2C9-1910-48BD-AB51-6E9E25EAC167}" dt="2024-03-20T14:43:16.352" v="448" actId="207"/>
          <ac:spMkLst>
            <pc:docMk/>
            <pc:sldMk cId="3338836844" sldId="353"/>
            <ac:spMk id="7" creationId="{E90A5D83-6371-5DB0-FDC7-769B09BF9AB6}"/>
          </ac:spMkLst>
        </pc:spChg>
        <pc:spChg chg="mod">
          <ac:chgData name="Zaldonis, Pauline" userId="96c4ff92-27e2-41fe-a321-7f8c37247e92" providerId="ADAL" clId="{4AF4E2C9-1910-48BD-AB51-6E9E25EAC167}" dt="2024-03-20T14:43:26.946" v="451" actId="14100"/>
          <ac:spMkLst>
            <pc:docMk/>
            <pc:sldMk cId="3338836844" sldId="353"/>
            <ac:spMk id="8" creationId="{30AC57E4-9B34-F653-F075-EE7E06BEAC32}"/>
          </ac:spMkLst>
        </pc:spChg>
        <pc:spChg chg="mod">
          <ac:chgData name="Zaldonis, Pauline" userId="96c4ff92-27e2-41fe-a321-7f8c37247e92" providerId="ADAL" clId="{4AF4E2C9-1910-48BD-AB51-6E9E25EAC167}" dt="2024-03-20T14:43:20.344" v="449" actId="2711"/>
          <ac:spMkLst>
            <pc:docMk/>
            <pc:sldMk cId="3338836844" sldId="353"/>
            <ac:spMk id="9" creationId="{19F33514-E0CC-BD0B-F8F6-9BABA7B42006}"/>
          </ac:spMkLst>
        </pc:spChg>
        <pc:spChg chg="mod">
          <ac:chgData name="Zaldonis, Pauline" userId="96c4ff92-27e2-41fe-a321-7f8c37247e92" providerId="ADAL" clId="{4AF4E2C9-1910-48BD-AB51-6E9E25EAC167}" dt="2024-03-20T14:43:50.391" v="456" actId="2711"/>
          <ac:spMkLst>
            <pc:docMk/>
            <pc:sldMk cId="3338836844" sldId="353"/>
            <ac:spMk id="10" creationId="{83E26AF3-DBB6-8A92-89DB-9D98753C0F5D}"/>
          </ac:spMkLst>
        </pc:spChg>
        <pc:spChg chg="mod">
          <ac:chgData name="Zaldonis, Pauline" userId="96c4ff92-27e2-41fe-a321-7f8c37247e92" providerId="ADAL" clId="{4AF4E2C9-1910-48BD-AB51-6E9E25EAC167}" dt="2024-03-20T14:44:04.133" v="470" actId="1035"/>
          <ac:spMkLst>
            <pc:docMk/>
            <pc:sldMk cId="3338836844" sldId="353"/>
            <ac:spMk id="11" creationId="{07004B49-F326-4B3B-75D8-CC32B3808034}"/>
          </ac:spMkLst>
        </pc:spChg>
        <pc:spChg chg="mod">
          <ac:chgData name="Zaldonis, Pauline" userId="96c4ff92-27e2-41fe-a321-7f8c37247e92" providerId="ADAL" clId="{4AF4E2C9-1910-48BD-AB51-6E9E25EAC167}" dt="2024-03-20T14:43:30.750" v="452" actId="2711"/>
          <ac:spMkLst>
            <pc:docMk/>
            <pc:sldMk cId="3338836844" sldId="353"/>
            <ac:spMk id="12" creationId="{88D719F3-44CF-D930-5A86-746EAF6CFA54}"/>
          </ac:spMkLst>
        </pc:spChg>
        <pc:spChg chg="mod">
          <ac:chgData name="Zaldonis, Pauline" userId="96c4ff92-27e2-41fe-a321-7f8c37247e92" providerId="ADAL" clId="{4AF4E2C9-1910-48BD-AB51-6E9E25EAC167}" dt="2024-03-20T14:43:44.980" v="455" actId="2711"/>
          <ac:spMkLst>
            <pc:docMk/>
            <pc:sldMk cId="3338836844" sldId="353"/>
            <ac:spMk id="13" creationId="{D2B7F9DB-DF6D-AA1B-E6D2-5385F6ECD5B4}"/>
          </ac:spMkLst>
        </pc:spChg>
      </pc:sldChg>
      <pc:sldChg chg="modSp add mod">
        <pc:chgData name="Zaldonis, Pauline" userId="96c4ff92-27e2-41fe-a321-7f8c37247e92" providerId="ADAL" clId="{4AF4E2C9-1910-48BD-AB51-6E9E25EAC167}" dt="2024-03-20T14:45:13.101" v="483" actId="14100"/>
        <pc:sldMkLst>
          <pc:docMk/>
          <pc:sldMk cId="2399410595" sldId="367"/>
        </pc:sldMkLst>
        <pc:spChg chg="mod">
          <ac:chgData name="Zaldonis, Pauline" userId="96c4ff92-27e2-41fe-a321-7f8c37247e92" providerId="ADAL" clId="{4AF4E2C9-1910-48BD-AB51-6E9E25EAC167}" dt="2024-03-20T14:44:23.482" v="471" actId="2711"/>
          <ac:spMkLst>
            <pc:docMk/>
            <pc:sldMk cId="2399410595" sldId="367"/>
            <ac:spMk id="5" creationId="{F67CD38F-8090-F8F3-0B88-FE7269C527C6}"/>
          </ac:spMkLst>
        </pc:spChg>
        <pc:spChg chg="mod">
          <ac:chgData name="Zaldonis, Pauline" userId="96c4ff92-27e2-41fe-a321-7f8c37247e92" providerId="ADAL" clId="{4AF4E2C9-1910-48BD-AB51-6E9E25EAC167}" dt="2024-03-20T14:44:52.665" v="477" actId="2711"/>
          <ac:spMkLst>
            <pc:docMk/>
            <pc:sldMk cId="2399410595" sldId="367"/>
            <ac:spMk id="6" creationId="{98427DC9-18D2-7CAF-7C4A-8C9EDB90D9E5}"/>
          </ac:spMkLst>
        </pc:spChg>
        <pc:spChg chg="mod">
          <ac:chgData name="Zaldonis, Pauline" userId="96c4ff92-27e2-41fe-a321-7f8c37247e92" providerId="ADAL" clId="{4AF4E2C9-1910-48BD-AB51-6E9E25EAC167}" dt="2024-03-20T14:44:46.529" v="476" actId="2711"/>
          <ac:spMkLst>
            <pc:docMk/>
            <pc:sldMk cId="2399410595" sldId="367"/>
            <ac:spMk id="9" creationId="{8ADB246B-BE3E-F525-44BB-B5792C30A551}"/>
          </ac:spMkLst>
        </pc:spChg>
        <pc:spChg chg="mod">
          <ac:chgData name="Zaldonis, Pauline" userId="96c4ff92-27e2-41fe-a321-7f8c37247e92" providerId="ADAL" clId="{4AF4E2C9-1910-48BD-AB51-6E9E25EAC167}" dt="2024-03-20T14:45:13.101" v="483" actId="14100"/>
          <ac:spMkLst>
            <pc:docMk/>
            <pc:sldMk cId="2399410595" sldId="367"/>
            <ac:spMk id="10" creationId="{FFDF2FE2-CEA8-2D91-91A1-799B5C3552E0}"/>
          </ac:spMkLst>
        </pc:spChg>
        <pc:spChg chg="mod">
          <ac:chgData name="Zaldonis, Pauline" userId="96c4ff92-27e2-41fe-a321-7f8c37247e92" providerId="ADAL" clId="{4AF4E2C9-1910-48BD-AB51-6E9E25EAC167}" dt="2024-03-20T14:44:27.989" v="472" actId="2711"/>
          <ac:spMkLst>
            <pc:docMk/>
            <pc:sldMk cId="2399410595" sldId="367"/>
            <ac:spMk id="12" creationId="{BEFA82D5-D84C-05A1-E8AC-EB6710C94C91}"/>
          </ac:spMkLst>
        </pc:spChg>
        <pc:spChg chg="mod">
          <ac:chgData name="Zaldonis, Pauline" userId="96c4ff92-27e2-41fe-a321-7f8c37247e92" providerId="ADAL" clId="{4AF4E2C9-1910-48BD-AB51-6E9E25EAC167}" dt="2024-03-20T14:44:57.195" v="478" actId="2711"/>
          <ac:spMkLst>
            <pc:docMk/>
            <pc:sldMk cId="2399410595" sldId="367"/>
            <ac:spMk id="13" creationId="{C671B160-D5DB-BCD4-6790-A1B08F764483}"/>
          </ac:spMkLst>
        </pc:spChg>
        <pc:spChg chg="mod">
          <ac:chgData name="Zaldonis, Pauline" userId="96c4ff92-27e2-41fe-a321-7f8c37247e92" providerId="ADAL" clId="{4AF4E2C9-1910-48BD-AB51-6E9E25EAC167}" dt="2024-03-20T14:44:42.752" v="475" actId="2711"/>
          <ac:spMkLst>
            <pc:docMk/>
            <pc:sldMk cId="2399410595" sldId="367"/>
            <ac:spMk id="15" creationId="{C5CFA2C4-0D58-601F-EC4D-D22D9F1119D8}"/>
          </ac:spMkLst>
        </pc:spChg>
        <pc:spChg chg="mod">
          <ac:chgData name="Zaldonis, Pauline" userId="96c4ff92-27e2-41fe-a321-7f8c37247e92" providerId="ADAL" clId="{4AF4E2C9-1910-48BD-AB51-6E9E25EAC167}" dt="2024-03-20T14:45:06.556" v="481" actId="2711"/>
          <ac:spMkLst>
            <pc:docMk/>
            <pc:sldMk cId="2399410595" sldId="367"/>
            <ac:spMk id="16" creationId="{49ED5999-ACE3-CD28-1622-FF6479BEFA02}"/>
          </ac:spMkLst>
        </pc:spChg>
        <pc:spChg chg="mod">
          <ac:chgData name="Zaldonis, Pauline" userId="96c4ff92-27e2-41fe-a321-7f8c37247e92" providerId="ADAL" clId="{4AF4E2C9-1910-48BD-AB51-6E9E25EAC167}" dt="2024-03-20T14:44:34.207" v="473" actId="2711"/>
          <ac:spMkLst>
            <pc:docMk/>
            <pc:sldMk cId="2399410595" sldId="367"/>
            <ac:spMk id="18" creationId="{F16A218D-C1AD-FD46-0FCB-E2129138BAE9}"/>
          </ac:spMkLst>
        </pc:spChg>
        <pc:spChg chg="mod">
          <ac:chgData name="Zaldonis, Pauline" userId="96c4ff92-27e2-41fe-a321-7f8c37247e92" providerId="ADAL" clId="{4AF4E2C9-1910-48BD-AB51-6E9E25EAC167}" dt="2024-03-20T14:45:00.225" v="479" actId="2711"/>
          <ac:spMkLst>
            <pc:docMk/>
            <pc:sldMk cId="2399410595" sldId="367"/>
            <ac:spMk id="19" creationId="{919B637C-FD17-4E40-AEF0-63141CE06144}"/>
          </ac:spMkLst>
        </pc:spChg>
        <pc:spChg chg="mod">
          <ac:chgData name="Zaldonis, Pauline" userId="96c4ff92-27e2-41fe-a321-7f8c37247e92" providerId="ADAL" clId="{4AF4E2C9-1910-48BD-AB51-6E9E25EAC167}" dt="2024-03-20T14:44:38.112" v="474" actId="2711"/>
          <ac:spMkLst>
            <pc:docMk/>
            <pc:sldMk cId="2399410595" sldId="367"/>
            <ac:spMk id="21" creationId="{E5B2515E-ABF5-6005-DDCE-6A17FB250407}"/>
          </ac:spMkLst>
        </pc:spChg>
        <pc:spChg chg="mod">
          <ac:chgData name="Zaldonis, Pauline" userId="96c4ff92-27e2-41fe-a321-7f8c37247e92" providerId="ADAL" clId="{4AF4E2C9-1910-48BD-AB51-6E9E25EAC167}" dt="2024-03-20T14:45:03.350" v="480" actId="2711"/>
          <ac:spMkLst>
            <pc:docMk/>
            <pc:sldMk cId="2399410595" sldId="367"/>
            <ac:spMk id="22" creationId="{CC3A03C9-D57E-18ED-DA7D-BB3D2EB2D6C3}"/>
          </ac:spMkLst>
        </pc:spChg>
        <pc:spChg chg="mod">
          <ac:chgData name="Zaldonis, Pauline" userId="96c4ff92-27e2-41fe-a321-7f8c37247e92" providerId="ADAL" clId="{4AF4E2C9-1910-48BD-AB51-6E9E25EAC167}" dt="2024-03-20T14:42:43.384" v="439" actId="207"/>
          <ac:spMkLst>
            <pc:docMk/>
            <pc:sldMk cId="2399410595" sldId="367"/>
            <ac:spMk id="35" creationId="{C41DEBD1-C2A2-0B8E-6D10-722E3E87E6B3}"/>
          </ac:spMkLst>
        </pc:spChg>
        <pc:spChg chg="mod">
          <ac:chgData name="Zaldonis, Pauline" userId="96c4ff92-27e2-41fe-a321-7f8c37247e92" providerId="ADAL" clId="{4AF4E2C9-1910-48BD-AB51-6E9E25EAC167}" dt="2024-03-20T14:42:46.830" v="440" actId="207"/>
          <ac:spMkLst>
            <pc:docMk/>
            <pc:sldMk cId="2399410595" sldId="367"/>
            <ac:spMk id="37" creationId="{41E46EEC-EF62-A28F-0FAD-4F4443B4E0FC}"/>
          </ac:spMkLst>
        </pc:spChg>
        <pc:spChg chg="mod">
          <ac:chgData name="Zaldonis, Pauline" userId="96c4ff92-27e2-41fe-a321-7f8c37247e92" providerId="ADAL" clId="{4AF4E2C9-1910-48BD-AB51-6E9E25EAC167}" dt="2024-03-20T14:42:50.192" v="441" actId="207"/>
          <ac:spMkLst>
            <pc:docMk/>
            <pc:sldMk cId="2399410595" sldId="367"/>
            <ac:spMk id="39" creationId="{F555F435-269B-2001-A699-E605A3D96489}"/>
          </ac:spMkLst>
        </pc:spChg>
        <pc:spChg chg="mod">
          <ac:chgData name="Zaldonis, Pauline" userId="96c4ff92-27e2-41fe-a321-7f8c37247e92" providerId="ADAL" clId="{4AF4E2C9-1910-48BD-AB51-6E9E25EAC167}" dt="2024-03-20T14:43:02.266" v="445" actId="207"/>
          <ac:spMkLst>
            <pc:docMk/>
            <pc:sldMk cId="2399410595" sldId="367"/>
            <ac:spMk id="41" creationId="{3B21AD9F-C0AF-AAA9-D185-606CF0294346}"/>
          </ac:spMkLst>
        </pc:spChg>
        <pc:spChg chg="mod">
          <ac:chgData name="Zaldonis, Pauline" userId="96c4ff92-27e2-41fe-a321-7f8c37247e92" providerId="ADAL" clId="{4AF4E2C9-1910-48BD-AB51-6E9E25EAC167}" dt="2024-03-20T14:42:58.070" v="444" actId="207"/>
          <ac:spMkLst>
            <pc:docMk/>
            <pc:sldMk cId="2399410595" sldId="367"/>
            <ac:spMk id="43" creationId="{15085DFF-8504-A885-D1B8-B42CDF6E002B}"/>
          </ac:spMkLst>
        </pc:spChg>
        <pc:spChg chg="mod">
          <ac:chgData name="Zaldonis, Pauline" userId="96c4ff92-27e2-41fe-a321-7f8c37247e92" providerId="ADAL" clId="{4AF4E2C9-1910-48BD-AB51-6E9E25EAC167}" dt="2024-03-20T14:42:54.968" v="443" actId="207"/>
          <ac:spMkLst>
            <pc:docMk/>
            <pc:sldMk cId="2399410595" sldId="367"/>
            <ac:spMk id="45" creationId="{95493969-0513-525C-F8E9-393AD92B41AF}"/>
          </ac:spMkLst>
        </pc:spChg>
      </pc:sldChg>
      <pc:sldChg chg="addSp delSp modSp new del mod">
        <pc:chgData name="Zaldonis, Pauline" userId="96c4ff92-27e2-41fe-a321-7f8c37247e92" providerId="ADAL" clId="{4AF4E2C9-1910-48BD-AB51-6E9E25EAC167}" dt="2024-03-20T14:42:00.294" v="436" actId="47"/>
        <pc:sldMkLst>
          <pc:docMk/>
          <pc:sldMk cId="452622266" sldId="368"/>
        </pc:sldMkLst>
        <pc:spChg chg="del">
          <ac:chgData name="Zaldonis, Pauline" userId="96c4ff92-27e2-41fe-a321-7f8c37247e92" providerId="ADAL" clId="{4AF4E2C9-1910-48BD-AB51-6E9E25EAC167}" dt="2024-03-20T14:41:28.942" v="429" actId="478"/>
          <ac:spMkLst>
            <pc:docMk/>
            <pc:sldMk cId="452622266" sldId="368"/>
            <ac:spMk id="2" creationId="{F06D0412-E6A6-E3D3-ACD6-FF9424B0C103}"/>
          </ac:spMkLst>
        </pc:spChg>
        <pc:spChg chg="del">
          <ac:chgData name="Zaldonis, Pauline" userId="96c4ff92-27e2-41fe-a321-7f8c37247e92" providerId="ADAL" clId="{4AF4E2C9-1910-48BD-AB51-6E9E25EAC167}" dt="2024-03-20T14:41:18.379" v="427" actId="478"/>
          <ac:spMkLst>
            <pc:docMk/>
            <pc:sldMk cId="452622266" sldId="368"/>
            <ac:spMk id="4" creationId="{427F612A-AC56-6075-93E7-18FFAF78EFB0}"/>
          </ac:spMkLst>
        </pc:spChg>
        <pc:spChg chg="add mod">
          <ac:chgData name="Zaldonis, Pauline" userId="96c4ff92-27e2-41fe-a321-7f8c37247e92" providerId="ADAL" clId="{4AF4E2C9-1910-48BD-AB51-6E9E25EAC167}" dt="2024-03-20T14:41:19.150" v="428"/>
          <ac:spMkLst>
            <pc:docMk/>
            <pc:sldMk cId="452622266" sldId="368"/>
            <ac:spMk id="5" creationId="{FAFEC036-F344-2DAA-C58D-DC8D1F1C6F1A}"/>
          </ac:spMkLst>
        </pc:spChg>
        <pc:spChg chg="add mod">
          <ac:chgData name="Zaldonis, Pauline" userId="96c4ff92-27e2-41fe-a321-7f8c37247e92" providerId="ADAL" clId="{4AF4E2C9-1910-48BD-AB51-6E9E25EAC167}" dt="2024-03-20T14:41:19.150" v="428"/>
          <ac:spMkLst>
            <pc:docMk/>
            <pc:sldMk cId="452622266" sldId="368"/>
            <ac:spMk id="6" creationId="{14C727D3-7804-8336-EB20-A044006FA850}"/>
          </ac:spMkLst>
        </pc:spChg>
        <pc:spChg chg="add mod">
          <ac:chgData name="Zaldonis, Pauline" userId="96c4ff92-27e2-41fe-a321-7f8c37247e92" providerId="ADAL" clId="{4AF4E2C9-1910-48BD-AB51-6E9E25EAC167}" dt="2024-03-20T14:41:38.236" v="431" actId="2711"/>
          <ac:spMkLst>
            <pc:docMk/>
            <pc:sldMk cId="452622266" sldId="368"/>
            <ac:spMk id="8" creationId="{9A80038C-1CF9-D1C0-D6C3-478827A4B15C}"/>
          </ac:spMkLst>
        </pc:spChg>
        <pc:picChg chg="add mod">
          <ac:chgData name="Zaldonis, Pauline" userId="96c4ff92-27e2-41fe-a321-7f8c37247e92" providerId="ADAL" clId="{4AF4E2C9-1910-48BD-AB51-6E9E25EAC167}" dt="2024-03-20T14:41:29.663" v="430"/>
          <ac:picMkLst>
            <pc:docMk/>
            <pc:sldMk cId="452622266" sldId="368"/>
            <ac:picMk id="7" creationId="{0212C731-4FB5-EB5B-8B40-87ADFA9300EF}"/>
          </ac:picMkLst>
        </pc:picChg>
      </pc:sldChg>
      <pc:sldChg chg="addSp delSp modSp new mod">
        <pc:chgData name="Zaldonis, Pauline" userId="96c4ff92-27e2-41fe-a321-7f8c37247e92" providerId="ADAL" clId="{4AF4E2C9-1910-48BD-AB51-6E9E25EAC167}" dt="2024-03-20T14:45:24.499" v="484" actId="2711"/>
        <pc:sldMkLst>
          <pc:docMk/>
          <pc:sldMk cId="2834462629" sldId="369"/>
        </pc:sldMkLst>
        <pc:spChg chg="del">
          <ac:chgData name="Zaldonis, Pauline" userId="96c4ff92-27e2-41fe-a321-7f8c37247e92" providerId="ADAL" clId="{4AF4E2C9-1910-48BD-AB51-6E9E25EAC167}" dt="2024-03-20T14:41:54.631" v="433" actId="478"/>
          <ac:spMkLst>
            <pc:docMk/>
            <pc:sldMk cId="2834462629" sldId="369"/>
            <ac:spMk id="2" creationId="{E86B43F6-AD5E-EB37-6F96-96DE9C8C7EEC}"/>
          </ac:spMkLst>
        </pc:spChg>
        <pc:spChg chg="del">
          <ac:chgData name="Zaldonis, Pauline" userId="96c4ff92-27e2-41fe-a321-7f8c37247e92" providerId="ADAL" clId="{4AF4E2C9-1910-48BD-AB51-6E9E25EAC167}" dt="2024-03-20T14:41:55.332" v="434" actId="478"/>
          <ac:spMkLst>
            <pc:docMk/>
            <pc:sldMk cId="2834462629" sldId="369"/>
            <ac:spMk id="4" creationId="{E309A10F-250D-5A84-C823-3BDFCE644A0D}"/>
          </ac:spMkLst>
        </pc:spChg>
        <pc:spChg chg="add mod">
          <ac:chgData name="Zaldonis, Pauline" userId="96c4ff92-27e2-41fe-a321-7f8c37247e92" providerId="ADAL" clId="{4AF4E2C9-1910-48BD-AB51-6E9E25EAC167}" dt="2024-03-20T14:41:56.397" v="435"/>
          <ac:spMkLst>
            <pc:docMk/>
            <pc:sldMk cId="2834462629" sldId="369"/>
            <ac:spMk id="5" creationId="{15414CBB-FA81-1D70-4131-5EEAED333250}"/>
          </ac:spMkLst>
        </pc:spChg>
        <pc:spChg chg="add mod">
          <ac:chgData name="Zaldonis, Pauline" userId="96c4ff92-27e2-41fe-a321-7f8c37247e92" providerId="ADAL" clId="{4AF4E2C9-1910-48BD-AB51-6E9E25EAC167}" dt="2024-03-20T14:45:24.499" v="484" actId="2711"/>
          <ac:spMkLst>
            <pc:docMk/>
            <pc:sldMk cId="2834462629" sldId="369"/>
            <ac:spMk id="6" creationId="{91D8D9F1-4A0B-B418-7D53-B06B312653E7}"/>
          </ac:spMkLst>
        </pc:spChg>
        <pc:spChg chg="add mod">
          <ac:chgData name="Zaldonis, Pauline" userId="96c4ff92-27e2-41fe-a321-7f8c37247e92" providerId="ADAL" clId="{4AF4E2C9-1910-48BD-AB51-6E9E25EAC167}" dt="2024-03-20T14:41:56.397" v="435"/>
          <ac:spMkLst>
            <pc:docMk/>
            <pc:sldMk cId="2834462629" sldId="369"/>
            <ac:spMk id="8" creationId="{059521A3-E19B-F367-60B6-C9B971EF371C}"/>
          </ac:spMkLst>
        </pc:spChg>
        <pc:picChg chg="add mod">
          <ac:chgData name="Zaldonis, Pauline" userId="96c4ff92-27e2-41fe-a321-7f8c37247e92" providerId="ADAL" clId="{4AF4E2C9-1910-48BD-AB51-6E9E25EAC167}" dt="2024-03-20T14:41:56.397" v="435"/>
          <ac:picMkLst>
            <pc:docMk/>
            <pc:sldMk cId="2834462629" sldId="369"/>
            <ac:picMk id="7" creationId="{297CA475-944F-696D-02AA-0E44856CFCC1}"/>
          </ac:picMkLst>
        </pc:picChg>
      </pc:sldChg>
      <pc:sldMasterChg chg="modSp addSldLayout delSldLayout modSldLayout sldLayoutOrd">
        <pc:chgData name="Zaldonis, Pauline" userId="96c4ff92-27e2-41fe-a321-7f8c37247e92" providerId="ADAL" clId="{4AF4E2C9-1910-48BD-AB51-6E9E25EAC167}" dt="2024-03-20T15:19:33.162" v="553" actId="1076"/>
        <pc:sldMasterMkLst>
          <pc:docMk/>
          <pc:sldMasterMk cId="988182034" sldId="2147483648"/>
        </pc:sldMasterMkLst>
        <pc:spChg chg="mod">
          <ac:chgData name="Zaldonis, Pauline" userId="96c4ff92-27e2-41fe-a321-7f8c37247e92" providerId="ADAL" clId="{4AF4E2C9-1910-48BD-AB51-6E9E25EAC167}" dt="2024-03-19T18:36:19.503" v="29" actId="2711"/>
          <ac:spMkLst>
            <pc:docMk/>
            <pc:sldMasterMk cId="988182034" sldId="2147483648"/>
            <ac:spMk id="2" creationId="{70407206-38E7-DCCC-A952-4F788AB22A74}"/>
          </ac:spMkLst>
        </pc:spChg>
        <pc:spChg chg="mod">
          <ac:chgData name="Zaldonis, Pauline" userId="96c4ff92-27e2-41fe-a321-7f8c37247e92" providerId="ADAL" clId="{4AF4E2C9-1910-48BD-AB51-6E9E25EAC167}" dt="2024-03-19T18:36:25.600" v="30" actId="2711"/>
          <ac:spMkLst>
            <pc:docMk/>
            <pc:sldMasterMk cId="988182034" sldId="2147483648"/>
            <ac:spMk id="3" creationId="{071328A4-EEB5-CF44-EEC0-825B40785EF9}"/>
          </ac:spMkLst>
        </pc:spChg>
        <pc:sldLayoutChg chg="del">
          <pc:chgData name="Zaldonis, Pauline" userId="96c4ff92-27e2-41fe-a321-7f8c37247e92" providerId="ADAL" clId="{4AF4E2C9-1910-48BD-AB51-6E9E25EAC167}" dt="2024-03-19T20:25:38.701" v="113" actId="2696"/>
          <pc:sldLayoutMkLst>
            <pc:docMk/>
            <pc:sldMasterMk cId="988182034" sldId="2147483648"/>
            <pc:sldLayoutMk cId="343519916" sldId="2147483649"/>
          </pc:sldLayoutMkLst>
        </pc:sldLayoutChg>
        <pc:sldLayoutChg chg="addSp delSp modSp mod">
          <pc:chgData name="Zaldonis, Pauline" userId="96c4ff92-27e2-41fe-a321-7f8c37247e92" providerId="ADAL" clId="{4AF4E2C9-1910-48BD-AB51-6E9E25EAC167}" dt="2024-03-20T15:18:23.295" v="544" actId="404"/>
          <pc:sldLayoutMkLst>
            <pc:docMk/>
            <pc:sldMasterMk cId="988182034" sldId="2147483648"/>
            <pc:sldLayoutMk cId="2199684938" sldId="2147483650"/>
          </pc:sldLayoutMkLst>
          <pc:spChg chg="mod">
            <ac:chgData name="Zaldonis, Pauline" userId="96c4ff92-27e2-41fe-a321-7f8c37247e92" providerId="ADAL" clId="{4AF4E2C9-1910-48BD-AB51-6E9E25EAC167}" dt="2024-03-20T15:18:23.295" v="544" actId="404"/>
            <ac:spMkLst>
              <pc:docMk/>
              <pc:sldMasterMk cId="988182034" sldId="2147483648"/>
              <pc:sldLayoutMk cId="2199684938" sldId="2147483650"/>
              <ac:spMk id="2" creationId="{204C7B94-6A5F-3108-F0D9-22EAE303959D}"/>
            </ac:spMkLst>
          </pc:spChg>
          <pc:spChg chg="mod">
            <ac:chgData name="Zaldonis, Pauline" userId="96c4ff92-27e2-41fe-a321-7f8c37247e92" providerId="ADAL" clId="{4AF4E2C9-1910-48BD-AB51-6E9E25EAC167}" dt="2024-03-19T20:25:27.627" v="111" actId="2711"/>
            <ac:spMkLst>
              <pc:docMk/>
              <pc:sldMasterMk cId="988182034" sldId="2147483648"/>
              <pc:sldLayoutMk cId="2199684938" sldId="2147483650"/>
              <ac:spMk id="3" creationId="{D1318124-1893-B257-AB8C-9E97B45BC241}"/>
            </ac:spMkLst>
          </pc:spChg>
          <pc:spChg chg="mod">
            <ac:chgData name="Zaldonis, Pauline" userId="96c4ff92-27e2-41fe-a321-7f8c37247e92" providerId="ADAL" clId="{4AF4E2C9-1910-48BD-AB51-6E9E25EAC167}" dt="2024-03-19T20:29:16.428" v="144" actId="2711"/>
            <ac:spMkLst>
              <pc:docMk/>
              <pc:sldMasterMk cId="988182034" sldId="2147483648"/>
              <pc:sldLayoutMk cId="2199684938" sldId="2147483650"/>
              <ac:spMk id="8" creationId="{46747E23-0EBD-4997-ADAD-8C2DD40F53B9}"/>
            </ac:spMkLst>
          </pc:spChg>
          <pc:picChg chg="add mod">
            <ac:chgData name="Zaldonis, Pauline" userId="96c4ff92-27e2-41fe-a321-7f8c37247e92" providerId="ADAL" clId="{4AF4E2C9-1910-48BD-AB51-6E9E25EAC167}" dt="2024-03-19T20:28:17.662" v="137" actId="931"/>
            <ac:picMkLst>
              <pc:docMk/>
              <pc:sldMasterMk cId="988182034" sldId="2147483648"/>
              <pc:sldLayoutMk cId="2199684938" sldId="2147483650"/>
              <ac:picMk id="5" creationId="{E9621699-0069-412D-0E7B-A614D0E7CF6E}"/>
            </ac:picMkLst>
          </pc:picChg>
          <pc:picChg chg="add del mod">
            <ac:chgData name="Zaldonis, Pauline" userId="96c4ff92-27e2-41fe-a321-7f8c37247e92" providerId="ADAL" clId="{4AF4E2C9-1910-48BD-AB51-6E9E25EAC167}" dt="2024-03-19T20:33:16.399" v="166" actId="14826"/>
            <ac:picMkLst>
              <pc:docMk/>
              <pc:sldMasterMk cId="988182034" sldId="2147483648"/>
              <pc:sldLayoutMk cId="2199684938" sldId="2147483650"/>
              <ac:picMk id="9" creationId="{E53FE058-F197-B074-F143-6DC249F29721}"/>
            </ac:picMkLst>
          </pc:picChg>
        </pc:sldLayoutChg>
        <pc:sldLayoutChg chg="modSp">
          <pc:chgData name="Zaldonis, Pauline" userId="96c4ff92-27e2-41fe-a321-7f8c37247e92" providerId="ADAL" clId="{4AF4E2C9-1910-48BD-AB51-6E9E25EAC167}" dt="2024-03-19T20:41:22.375" v="237" actId="2711"/>
          <pc:sldLayoutMkLst>
            <pc:docMk/>
            <pc:sldMasterMk cId="988182034" sldId="2147483648"/>
            <pc:sldLayoutMk cId="3612589183" sldId="2147483652"/>
          </pc:sldLayoutMkLst>
          <pc:spChg chg="mod">
            <ac:chgData name="Zaldonis, Pauline" userId="96c4ff92-27e2-41fe-a321-7f8c37247e92" providerId="ADAL" clId="{4AF4E2C9-1910-48BD-AB51-6E9E25EAC167}" dt="2024-03-19T20:36:49.808" v="196" actId="207"/>
            <ac:spMkLst>
              <pc:docMk/>
              <pc:sldMasterMk cId="988182034" sldId="2147483648"/>
              <pc:sldLayoutMk cId="3612589183" sldId="2147483652"/>
              <ac:spMk id="2" creationId="{8BE03E21-F4AE-2279-38B0-FB027C71B6B6}"/>
            </ac:spMkLst>
          </pc:spChg>
          <pc:spChg chg="mod">
            <ac:chgData name="Zaldonis, Pauline" userId="96c4ff92-27e2-41fe-a321-7f8c37247e92" providerId="ADAL" clId="{4AF4E2C9-1910-48BD-AB51-6E9E25EAC167}" dt="2024-03-19T20:36:52.455" v="197" actId="2711"/>
            <ac:spMkLst>
              <pc:docMk/>
              <pc:sldMasterMk cId="988182034" sldId="2147483648"/>
              <pc:sldLayoutMk cId="3612589183" sldId="2147483652"/>
              <ac:spMk id="3" creationId="{A27B558F-FB3E-D1C7-E674-282BA3CF1CEF}"/>
            </ac:spMkLst>
          </pc:spChg>
          <pc:spChg chg="mod">
            <ac:chgData name="Zaldonis, Pauline" userId="96c4ff92-27e2-41fe-a321-7f8c37247e92" providerId="ADAL" clId="{4AF4E2C9-1910-48BD-AB51-6E9E25EAC167}" dt="2024-03-19T20:36:58.526" v="198" actId="2711"/>
            <ac:spMkLst>
              <pc:docMk/>
              <pc:sldMasterMk cId="988182034" sldId="2147483648"/>
              <pc:sldLayoutMk cId="3612589183" sldId="2147483652"/>
              <ac:spMk id="4" creationId="{627CA798-B0DD-3316-6C91-BC309667D941}"/>
            </ac:spMkLst>
          </pc:spChg>
          <pc:spChg chg="mod">
            <ac:chgData name="Zaldonis, Pauline" userId="96c4ff92-27e2-41fe-a321-7f8c37247e92" providerId="ADAL" clId="{4AF4E2C9-1910-48BD-AB51-6E9E25EAC167}" dt="2024-03-19T20:41:22.375" v="237" actId="2711"/>
            <ac:spMkLst>
              <pc:docMk/>
              <pc:sldMasterMk cId="988182034" sldId="2147483648"/>
              <pc:sldLayoutMk cId="3612589183" sldId="2147483652"/>
              <ac:spMk id="6" creationId="{64664E6D-920A-7360-3FC9-B004FD1D7603}"/>
            </ac:spMkLst>
          </pc:spChg>
          <pc:picChg chg="mod">
            <ac:chgData name="Zaldonis, Pauline" userId="96c4ff92-27e2-41fe-a321-7f8c37247e92" providerId="ADAL" clId="{4AF4E2C9-1910-48BD-AB51-6E9E25EAC167}" dt="2024-03-19T20:37:04.846" v="199" actId="14826"/>
            <ac:picMkLst>
              <pc:docMk/>
              <pc:sldMasterMk cId="988182034" sldId="2147483648"/>
              <pc:sldLayoutMk cId="3612589183" sldId="2147483652"/>
              <ac:picMk id="7" creationId="{89D2E715-3F9A-B927-8F5B-ACD40D080C8F}"/>
            </ac:picMkLst>
          </pc:picChg>
        </pc:sldLayoutChg>
        <pc:sldLayoutChg chg="del">
          <pc:chgData name="Zaldonis, Pauline" userId="96c4ff92-27e2-41fe-a321-7f8c37247e92" providerId="ADAL" clId="{4AF4E2C9-1910-48BD-AB51-6E9E25EAC167}" dt="2024-03-19T20:31:32.138" v="162" actId="2696"/>
          <pc:sldLayoutMkLst>
            <pc:docMk/>
            <pc:sldMasterMk cId="988182034" sldId="2147483648"/>
            <pc:sldLayoutMk cId="2624941913" sldId="2147483653"/>
          </pc:sldLayoutMkLst>
        </pc:sldLayoutChg>
        <pc:sldLayoutChg chg="del">
          <pc:chgData name="Zaldonis, Pauline" userId="96c4ff92-27e2-41fe-a321-7f8c37247e92" providerId="ADAL" clId="{4AF4E2C9-1910-48BD-AB51-6E9E25EAC167}" dt="2024-03-19T20:38:31.124" v="215" actId="2696"/>
          <pc:sldLayoutMkLst>
            <pc:docMk/>
            <pc:sldMasterMk cId="988182034" sldId="2147483648"/>
            <pc:sldLayoutMk cId="3351469263" sldId="2147483655"/>
          </pc:sldLayoutMkLst>
        </pc:sldLayoutChg>
        <pc:sldLayoutChg chg="addSp delSp modSp add del mod ord setBg">
          <pc:chgData name="Zaldonis, Pauline" userId="96c4ff92-27e2-41fe-a321-7f8c37247e92" providerId="ADAL" clId="{4AF4E2C9-1910-48BD-AB51-6E9E25EAC167}" dt="2024-03-19T20:28:21.577" v="140" actId="2696"/>
          <pc:sldLayoutMkLst>
            <pc:docMk/>
            <pc:sldMasterMk cId="988182034" sldId="2147483648"/>
            <pc:sldLayoutMk cId="2358515806" sldId="2147483660"/>
          </pc:sldLayoutMkLst>
          <pc:spChg chg="del">
            <ac:chgData name="Zaldonis, Pauline" userId="96c4ff92-27e2-41fe-a321-7f8c37247e92" providerId="ADAL" clId="{4AF4E2C9-1910-48BD-AB51-6E9E25EAC167}" dt="2024-03-19T20:26:13.560" v="118" actId="478"/>
            <ac:spMkLst>
              <pc:docMk/>
              <pc:sldMasterMk cId="988182034" sldId="2147483648"/>
              <pc:sldLayoutMk cId="2358515806" sldId="2147483660"/>
              <ac:spMk id="2" creationId="{B0706F0B-0023-8C13-BD3B-4C38EE16B7E0}"/>
            </ac:spMkLst>
          </pc:spChg>
          <pc:spChg chg="del">
            <ac:chgData name="Zaldonis, Pauline" userId="96c4ff92-27e2-41fe-a321-7f8c37247e92" providerId="ADAL" clId="{4AF4E2C9-1910-48BD-AB51-6E9E25EAC167}" dt="2024-03-19T20:26:13.560" v="118" actId="478"/>
            <ac:spMkLst>
              <pc:docMk/>
              <pc:sldMasterMk cId="988182034" sldId="2147483648"/>
              <pc:sldLayoutMk cId="2358515806" sldId="2147483660"/>
              <ac:spMk id="3" creationId="{92762622-C926-4295-6AE3-B34DD563185E}"/>
            </ac:spMkLst>
          </pc:spChg>
          <pc:spChg chg="add del">
            <ac:chgData name="Zaldonis, Pauline" userId="96c4ff92-27e2-41fe-a321-7f8c37247e92" providerId="ADAL" clId="{4AF4E2C9-1910-48BD-AB51-6E9E25EAC167}" dt="2024-03-19T18:27:44.609" v="1" actId="11529"/>
            <ac:spMkLst>
              <pc:docMk/>
              <pc:sldMasterMk cId="988182034" sldId="2147483648"/>
              <pc:sldLayoutMk cId="2358515806" sldId="2147483660"/>
              <ac:spMk id="4" creationId="{8B737436-0D9D-9C23-4681-0EB9FE0CEC07}"/>
            </ac:spMkLst>
          </pc:spChg>
          <pc:spChg chg="add mod">
            <ac:chgData name="Zaldonis, Pauline" userId="96c4ff92-27e2-41fe-a321-7f8c37247e92" providerId="ADAL" clId="{4AF4E2C9-1910-48BD-AB51-6E9E25EAC167}" dt="2024-03-19T18:27:34.826" v="0" actId="11529"/>
            <ac:spMkLst>
              <pc:docMk/>
              <pc:sldMasterMk cId="988182034" sldId="2147483648"/>
              <pc:sldLayoutMk cId="2358515806" sldId="2147483660"/>
              <ac:spMk id="5" creationId="{3E7BE7B5-5646-36E7-3E37-6A0A7B46D77C}"/>
            </ac:spMkLst>
          </pc:spChg>
          <pc:spChg chg="add mod">
            <ac:chgData name="Zaldonis, Pauline" userId="96c4ff92-27e2-41fe-a321-7f8c37247e92" providerId="ADAL" clId="{4AF4E2C9-1910-48BD-AB51-6E9E25EAC167}" dt="2024-03-19T20:26:21.293" v="119"/>
            <ac:spMkLst>
              <pc:docMk/>
              <pc:sldMasterMk cId="988182034" sldId="2147483648"/>
              <pc:sldLayoutMk cId="2358515806" sldId="2147483660"/>
              <ac:spMk id="6" creationId="{6C6613B9-DD35-681D-86D0-CE7AD81F6F54}"/>
            </ac:spMkLst>
          </pc:spChg>
          <pc:spChg chg="add mod">
            <ac:chgData name="Zaldonis, Pauline" userId="96c4ff92-27e2-41fe-a321-7f8c37247e92" providerId="ADAL" clId="{4AF4E2C9-1910-48BD-AB51-6E9E25EAC167}" dt="2024-03-19T20:26:21.293" v="119"/>
            <ac:spMkLst>
              <pc:docMk/>
              <pc:sldMasterMk cId="988182034" sldId="2147483648"/>
              <pc:sldLayoutMk cId="2358515806" sldId="2147483660"/>
              <ac:spMk id="7" creationId="{38FBB4E9-BA40-FFC2-1ED0-E5024F49AC16}"/>
            </ac:spMkLst>
          </pc:spChg>
          <pc:spChg chg="add mod">
            <ac:chgData name="Zaldonis, Pauline" userId="96c4ff92-27e2-41fe-a321-7f8c37247e92" providerId="ADAL" clId="{4AF4E2C9-1910-48BD-AB51-6E9E25EAC167}" dt="2024-03-19T20:26:21.293" v="119"/>
            <ac:spMkLst>
              <pc:docMk/>
              <pc:sldMasterMk cId="988182034" sldId="2147483648"/>
              <pc:sldLayoutMk cId="2358515806" sldId="2147483660"/>
              <ac:spMk id="10" creationId="{C3D77583-B8F3-113B-C059-6489B6B5B38F}"/>
            </ac:spMkLst>
          </pc:spChg>
          <pc:spChg chg="del">
            <ac:chgData name="Zaldonis, Pauline" userId="96c4ff92-27e2-41fe-a321-7f8c37247e92" providerId="ADAL" clId="{4AF4E2C9-1910-48BD-AB51-6E9E25EAC167}" dt="2024-03-19T20:26:13.560" v="118" actId="478"/>
            <ac:spMkLst>
              <pc:docMk/>
              <pc:sldMasterMk cId="988182034" sldId="2147483648"/>
              <pc:sldLayoutMk cId="2358515806" sldId="2147483660"/>
              <ac:spMk id="13" creationId="{E4EAEEA4-BD24-3A9E-73ED-5EA2302B43B2}"/>
            </ac:spMkLst>
          </pc:spChg>
          <pc:picChg chg="del">
            <ac:chgData name="Zaldonis, Pauline" userId="96c4ff92-27e2-41fe-a321-7f8c37247e92" providerId="ADAL" clId="{4AF4E2C9-1910-48BD-AB51-6E9E25EAC167}" dt="2024-03-19T20:26:08.419" v="116" actId="478"/>
            <ac:picMkLst>
              <pc:docMk/>
              <pc:sldMasterMk cId="988182034" sldId="2147483648"/>
              <pc:sldLayoutMk cId="2358515806" sldId="2147483660"/>
              <ac:picMk id="8" creationId="{B9B72EAB-A01A-B5C5-3F86-E35C944B7938}"/>
            </ac:picMkLst>
          </pc:picChg>
          <pc:picChg chg="del">
            <ac:chgData name="Zaldonis, Pauline" userId="96c4ff92-27e2-41fe-a321-7f8c37247e92" providerId="ADAL" clId="{4AF4E2C9-1910-48BD-AB51-6E9E25EAC167}" dt="2024-03-19T20:26:10.094" v="117" actId="478"/>
            <ac:picMkLst>
              <pc:docMk/>
              <pc:sldMasterMk cId="988182034" sldId="2147483648"/>
              <pc:sldLayoutMk cId="2358515806" sldId="2147483660"/>
              <ac:picMk id="9" creationId="{957A7665-D4F5-E1C5-B34F-EC1CCF7CF0B6}"/>
            </ac:picMkLst>
          </pc:picChg>
          <pc:picChg chg="add mod">
            <ac:chgData name="Zaldonis, Pauline" userId="96c4ff92-27e2-41fe-a321-7f8c37247e92" providerId="ADAL" clId="{4AF4E2C9-1910-48BD-AB51-6E9E25EAC167}" dt="2024-03-19T20:26:21.293" v="119"/>
            <ac:picMkLst>
              <pc:docMk/>
              <pc:sldMasterMk cId="988182034" sldId="2147483648"/>
              <pc:sldLayoutMk cId="2358515806" sldId="2147483660"/>
              <ac:picMk id="11" creationId="{813782DA-153F-CED6-1AE9-1BDF20BF5D09}"/>
            </ac:picMkLst>
          </pc:picChg>
          <pc:picChg chg="add mod">
            <ac:chgData name="Zaldonis, Pauline" userId="96c4ff92-27e2-41fe-a321-7f8c37247e92" providerId="ADAL" clId="{4AF4E2C9-1910-48BD-AB51-6E9E25EAC167}" dt="2024-03-19T20:26:21.293" v="119"/>
            <ac:picMkLst>
              <pc:docMk/>
              <pc:sldMasterMk cId="988182034" sldId="2147483648"/>
              <pc:sldLayoutMk cId="2358515806" sldId="2147483660"/>
              <ac:picMk id="12" creationId="{E2E9EF31-F4EB-DC9A-0CE0-71B6ABF00931}"/>
            </ac:picMkLst>
          </pc:picChg>
        </pc:sldLayoutChg>
        <pc:sldLayoutChg chg="del">
          <pc:chgData name="Zaldonis, Pauline" userId="96c4ff92-27e2-41fe-a321-7f8c37247e92" providerId="ADAL" clId="{4AF4E2C9-1910-48BD-AB51-6E9E25EAC167}" dt="2024-03-19T20:25:34.803" v="112" actId="2696"/>
          <pc:sldLayoutMkLst>
            <pc:docMk/>
            <pc:sldMasterMk cId="988182034" sldId="2147483648"/>
            <pc:sldLayoutMk cId="2361394784" sldId="2147483663"/>
          </pc:sldLayoutMkLst>
        </pc:sldLayoutChg>
        <pc:sldLayoutChg chg="modSp setBg">
          <pc:chgData name="Zaldonis, Pauline" userId="96c4ff92-27e2-41fe-a321-7f8c37247e92" providerId="ADAL" clId="{4AF4E2C9-1910-48BD-AB51-6E9E25EAC167}" dt="2024-03-19T20:33:27.928" v="167" actId="14826"/>
          <pc:sldLayoutMkLst>
            <pc:docMk/>
            <pc:sldMasterMk cId="988182034" sldId="2147483648"/>
            <pc:sldLayoutMk cId="2670281866" sldId="2147483664"/>
          </pc:sldLayoutMkLst>
          <pc:spChg chg="mod">
            <ac:chgData name="Zaldonis, Pauline" userId="96c4ff92-27e2-41fe-a321-7f8c37247e92" providerId="ADAL" clId="{4AF4E2C9-1910-48BD-AB51-6E9E25EAC167}" dt="2024-03-19T20:29:30.661" v="145" actId="2711"/>
            <ac:spMkLst>
              <pc:docMk/>
              <pc:sldMasterMk cId="988182034" sldId="2147483648"/>
              <pc:sldLayoutMk cId="2670281866" sldId="2147483664"/>
              <ac:spMk id="3" creationId="{D1318124-1893-B257-AB8C-9E97B45BC241}"/>
            </ac:spMkLst>
          </pc:spChg>
          <pc:spChg chg="mod">
            <ac:chgData name="Zaldonis, Pauline" userId="96c4ff92-27e2-41fe-a321-7f8c37247e92" providerId="ADAL" clId="{4AF4E2C9-1910-48BD-AB51-6E9E25EAC167}" dt="2024-03-19T20:29:02.487" v="143" actId="2711"/>
            <ac:spMkLst>
              <pc:docMk/>
              <pc:sldMasterMk cId="988182034" sldId="2147483648"/>
              <pc:sldLayoutMk cId="2670281866" sldId="2147483664"/>
              <ac:spMk id="6" creationId="{9EE03696-6519-147B-198F-60B2DA932A42}"/>
            </ac:spMkLst>
          </pc:spChg>
          <pc:picChg chg="mod">
            <ac:chgData name="Zaldonis, Pauline" userId="96c4ff92-27e2-41fe-a321-7f8c37247e92" providerId="ADAL" clId="{4AF4E2C9-1910-48BD-AB51-6E9E25EAC167}" dt="2024-03-19T20:33:27.928" v="167" actId="14826"/>
            <ac:picMkLst>
              <pc:docMk/>
              <pc:sldMasterMk cId="988182034" sldId="2147483648"/>
              <pc:sldLayoutMk cId="2670281866" sldId="2147483664"/>
              <ac:picMk id="9" creationId="{F2802699-1A45-2898-7C15-B58B15F62720}"/>
            </ac:picMkLst>
          </pc:picChg>
        </pc:sldLayoutChg>
        <pc:sldLayoutChg chg="modSp mod">
          <pc:chgData name="Zaldonis, Pauline" userId="96c4ff92-27e2-41fe-a321-7f8c37247e92" providerId="ADAL" clId="{4AF4E2C9-1910-48BD-AB51-6E9E25EAC167}" dt="2024-03-20T15:19:18.179" v="552" actId="14100"/>
          <pc:sldLayoutMkLst>
            <pc:docMk/>
            <pc:sldMasterMk cId="988182034" sldId="2147483648"/>
            <pc:sldLayoutMk cId="1945590408" sldId="2147483665"/>
          </pc:sldLayoutMkLst>
          <pc:spChg chg="mod">
            <ac:chgData name="Zaldonis, Pauline" userId="96c4ff92-27e2-41fe-a321-7f8c37247e92" providerId="ADAL" clId="{4AF4E2C9-1910-48BD-AB51-6E9E25EAC167}" dt="2024-03-20T15:18:38.771" v="546" actId="14100"/>
            <ac:spMkLst>
              <pc:docMk/>
              <pc:sldMasterMk cId="988182034" sldId="2147483648"/>
              <pc:sldLayoutMk cId="1945590408" sldId="2147483665"/>
              <ac:spMk id="2" creationId="{204C7B94-6A5F-3108-F0D9-22EAE303959D}"/>
            </ac:spMkLst>
          </pc:spChg>
          <pc:spChg chg="mod">
            <ac:chgData name="Zaldonis, Pauline" userId="96c4ff92-27e2-41fe-a321-7f8c37247e92" providerId="ADAL" clId="{4AF4E2C9-1910-48BD-AB51-6E9E25EAC167}" dt="2024-03-19T20:30:04.966" v="151" actId="2711"/>
            <ac:spMkLst>
              <pc:docMk/>
              <pc:sldMasterMk cId="988182034" sldId="2147483648"/>
              <pc:sldLayoutMk cId="1945590408" sldId="2147483665"/>
              <ac:spMk id="3" creationId="{D1318124-1893-B257-AB8C-9E97B45BC241}"/>
            </ac:spMkLst>
          </pc:spChg>
          <pc:spChg chg="mod">
            <ac:chgData name="Zaldonis, Pauline" userId="96c4ff92-27e2-41fe-a321-7f8c37247e92" providerId="ADAL" clId="{4AF4E2C9-1910-48BD-AB51-6E9E25EAC167}" dt="2024-03-20T15:19:18.179" v="552" actId="14100"/>
            <ac:spMkLst>
              <pc:docMk/>
              <pc:sldMasterMk cId="988182034" sldId="2147483648"/>
              <pc:sldLayoutMk cId="1945590408" sldId="2147483665"/>
              <ac:spMk id="5" creationId="{CFAFD9DB-C21A-8786-56D0-5D03821C0C9D}"/>
            </ac:spMkLst>
          </pc:spChg>
          <pc:spChg chg="mod">
            <ac:chgData name="Zaldonis, Pauline" userId="96c4ff92-27e2-41fe-a321-7f8c37247e92" providerId="ADAL" clId="{4AF4E2C9-1910-48BD-AB51-6E9E25EAC167}" dt="2024-03-19T20:30:10.617" v="152" actId="2711"/>
            <ac:spMkLst>
              <pc:docMk/>
              <pc:sldMasterMk cId="988182034" sldId="2147483648"/>
              <pc:sldLayoutMk cId="1945590408" sldId="2147483665"/>
              <ac:spMk id="6" creationId="{ADB13EAF-EB51-075C-CE5B-A64B98592B85}"/>
            </ac:spMkLst>
          </pc:spChg>
          <pc:picChg chg="mod">
            <ac:chgData name="Zaldonis, Pauline" userId="96c4ff92-27e2-41fe-a321-7f8c37247e92" providerId="ADAL" clId="{4AF4E2C9-1910-48BD-AB51-6E9E25EAC167}" dt="2024-03-19T20:33:35.155" v="168" actId="14826"/>
            <ac:picMkLst>
              <pc:docMk/>
              <pc:sldMasterMk cId="988182034" sldId="2147483648"/>
              <pc:sldLayoutMk cId="1945590408" sldId="2147483665"/>
              <ac:picMk id="10" creationId="{BEF6AD8A-004E-6871-C98C-5A8E37CD6970}"/>
            </ac:picMkLst>
          </pc:picChg>
        </pc:sldLayoutChg>
        <pc:sldLayoutChg chg="del">
          <pc:chgData name="Zaldonis, Pauline" userId="96c4ff92-27e2-41fe-a321-7f8c37247e92" providerId="ADAL" clId="{4AF4E2C9-1910-48BD-AB51-6E9E25EAC167}" dt="2024-03-19T20:30:15.283" v="153" actId="2696"/>
          <pc:sldLayoutMkLst>
            <pc:docMk/>
            <pc:sldMasterMk cId="988182034" sldId="2147483648"/>
            <pc:sldLayoutMk cId="3924129723" sldId="2147483666"/>
          </pc:sldLayoutMkLst>
        </pc:sldLayoutChg>
        <pc:sldLayoutChg chg="modSp mod setBg">
          <pc:chgData name="Zaldonis, Pauline" userId="96c4ff92-27e2-41fe-a321-7f8c37247e92" providerId="ADAL" clId="{4AF4E2C9-1910-48BD-AB51-6E9E25EAC167}" dt="2024-03-20T15:19:33.162" v="553" actId="1076"/>
          <pc:sldLayoutMkLst>
            <pc:docMk/>
            <pc:sldMasterMk cId="988182034" sldId="2147483648"/>
            <pc:sldLayoutMk cId="2193344168" sldId="2147483667"/>
          </pc:sldLayoutMkLst>
          <pc:spChg chg="mod">
            <ac:chgData name="Zaldonis, Pauline" userId="96c4ff92-27e2-41fe-a321-7f8c37247e92" providerId="ADAL" clId="{4AF4E2C9-1910-48BD-AB51-6E9E25EAC167}" dt="2024-03-20T15:19:13.897" v="551" actId="14100"/>
            <ac:spMkLst>
              <pc:docMk/>
              <pc:sldMasterMk cId="988182034" sldId="2147483648"/>
              <pc:sldLayoutMk cId="2193344168" sldId="2147483667"/>
              <ac:spMk id="2" creationId="{204C7B94-6A5F-3108-F0D9-22EAE303959D}"/>
            </ac:spMkLst>
          </pc:spChg>
          <pc:spChg chg="mod">
            <ac:chgData name="Zaldonis, Pauline" userId="96c4ff92-27e2-41fe-a321-7f8c37247e92" providerId="ADAL" clId="{4AF4E2C9-1910-48BD-AB51-6E9E25EAC167}" dt="2024-03-19T20:30:23.964" v="155" actId="2711"/>
            <ac:spMkLst>
              <pc:docMk/>
              <pc:sldMasterMk cId="988182034" sldId="2147483648"/>
              <pc:sldLayoutMk cId="2193344168" sldId="2147483667"/>
              <ac:spMk id="3" creationId="{D1318124-1893-B257-AB8C-9E97B45BC241}"/>
            </ac:spMkLst>
          </pc:spChg>
          <pc:spChg chg="mod">
            <ac:chgData name="Zaldonis, Pauline" userId="96c4ff92-27e2-41fe-a321-7f8c37247e92" providerId="ADAL" clId="{4AF4E2C9-1910-48BD-AB51-6E9E25EAC167}" dt="2024-03-20T15:19:33.162" v="553" actId="1076"/>
            <ac:spMkLst>
              <pc:docMk/>
              <pc:sldMasterMk cId="988182034" sldId="2147483648"/>
              <pc:sldLayoutMk cId="2193344168" sldId="2147483667"/>
              <ac:spMk id="5" creationId="{228B2962-AE4F-6504-C338-22D43C5BBD47}"/>
            </ac:spMkLst>
          </pc:spChg>
          <pc:spChg chg="mod">
            <ac:chgData name="Zaldonis, Pauline" userId="96c4ff92-27e2-41fe-a321-7f8c37247e92" providerId="ADAL" clId="{4AF4E2C9-1910-48BD-AB51-6E9E25EAC167}" dt="2024-03-19T20:31:08.275" v="157" actId="2711"/>
            <ac:spMkLst>
              <pc:docMk/>
              <pc:sldMasterMk cId="988182034" sldId="2147483648"/>
              <pc:sldLayoutMk cId="2193344168" sldId="2147483667"/>
              <ac:spMk id="9" creationId="{73AB6FDA-C063-AC25-E7B4-47107F742766}"/>
            </ac:spMkLst>
          </pc:spChg>
          <pc:picChg chg="mod">
            <ac:chgData name="Zaldonis, Pauline" userId="96c4ff92-27e2-41fe-a321-7f8c37247e92" providerId="ADAL" clId="{4AF4E2C9-1910-48BD-AB51-6E9E25EAC167}" dt="2024-03-19T20:33:44.243" v="169" actId="14826"/>
            <ac:picMkLst>
              <pc:docMk/>
              <pc:sldMasterMk cId="988182034" sldId="2147483648"/>
              <pc:sldLayoutMk cId="2193344168" sldId="2147483667"/>
              <ac:picMk id="10" creationId="{739CE4E4-B027-AA06-A3D3-89B634130CA2}"/>
            </ac:picMkLst>
          </pc:picChg>
        </pc:sldLayoutChg>
        <pc:sldLayoutChg chg="modSp">
          <pc:chgData name="Zaldonis, Pauline" userId="96c4ff92-27e2-41fe-a321-7f8c37247e92" providerId="ADAL" clId="{4AF4E2C9-1910-48BD-AB51-6E9E25EAC167}" dt="2024-03-19T20:42:00.733" v="243" actId="2711"/>
          <pc:sldLayoutMkLst>
            <pc:docMk/>
            <pc:sldMasterMk cId="988182034" sldId="2147483648"/>
            <pc:sldLayoutMk cId="3928263723" sldId="2147483668"/>
          </pc:sldLayoutMkLst>
          <pc:spChg chg="mod">
            <ac:chgData name="Zaldonis, Pauline" userId="96c4ff92-27e2-41fe-a321-7f8c37247e92" providerId="ADAL" clId="{4AF4E2C9-1910-48BD-AB51-6E9E25EAC167}" dt="2024-03-19T20:35:30.202" v="182" actId="207"/>
            <ac:spMkLst>
              <pc:docMk/>
              <pc:sldMasterMk cId="988182034" sldId="2147483648"/>
              <pc:sldLayoutMk cId="3928263723" sldId="2147483668"/>
              <ac:spMk id="2" creationId="{204C7B94-6A5F-3108-F0D9-22EAE303959D}"/>
            </ac:spMkLst>
          </pc:spChg>
          <pc:spChg chg="mod">
            <ac:chgData name="Zaldonis, Pauline" userId="96c4ff92-27e2-41fe-a321-7f8c37247e92" providerId="ADAL" clId="{4AF4E2C9-1910-48BD-AB51-6E9E25EAC167}" dt="2024-03-19T20:42:00.733" v="243" actId="2711"/>
            <ac:spMkLst>
              <pc:docMk/>
              <pc:sldMasterMk cId="988182034" sldId="2147483648"/>
              <pc:sldLayoutMk cId="3928263723" sldId="2147483668"/>
              <ac:spMk id="4" creationId="{030E798C-02F5-467B-FF87-ACC1174DC541}"/>
            </ac:spMkLst>
          </pc:spChg>
          <pc:spChg chg="mod">
            <ac:chgData name="Zaldonis, Pauline" userId="96c4ff92-27e2-41fe-a321-7f8c37247e92" providerId="ADAL" clId="{4AF4E2C9-1910-48BD-AB51-6E9E25EAC167}" dt="2024-03-19T20:35:34.269" v="183" actId="2711"/>
            <ac:spMkLst>
              <pc:docMk/>
              <pc:sldMasterMk cId="988182034" sldId="2147483648"/>
              <pc:sldLayoutMk cId="3928263723" sldId="2147483668"/>
              <ac:spMk id="5" creationId="{CFAFD9DB-C21A-8786-56D0-5D03821C0C9D}"/>
            </ac:spMkLst>
          </pc:spChg>
          <pc:picChg chg="mod">
            <ac:chgData name="Zaldonis, Pauline" userId="96c4ff92-27e2-41fe-a321-7f8c37247e92" providerId="ADAL" clId="{4AF4E2C9-1910-48BD-AB51-6E9E25EAC167}" dt="2024-03-19T20:33:51.547" v="170" actId="14826"/>
            <ac:picMkLst>
              <pc:docMk/>
              <pc:sldMasterMk cId="988182034" sldId="2147483648"/>
              <pc:sldLayoutMk cId="3928263723" sldId="2147483668"/>
              <ac:picMk id="6" creationId="{FFCCADE7-1AF7-6015-5128-566F732437B8}"/>
            </ac:picMkLst>
          </pc:picChg>
        </pc:sldLayoutChg>
        <pc:sldLayoutChg chg="del">
          <pc:chgData name="Zaldonis, Pauline" userId="96c4ff92-27e2-41fe-a321-7f8c37247e92" providerId="ADAL" clId="{4AF4E2C9-1910-48BD-AB51-6E9E25EAC167}" dt="2024-03-19T20:31:16.410" v="158" actId="2696"/>
          <pc:sldLayoutMkLst>
            <pc:docMk/>
            <pc:sldMasterMk cId="988182034" sldId="2147483648"/>
            <pc:sldLayoutMk cId="2061841455" sldId="2147483669"/>
          </pc:sldLayoutMkLst>
        </pc:sldLayoutChg>
        <pc:sldLayoutChg chg="modSp setBg">
          <pc:chgData name="Zaldonis, Pauline" userId="96c4ff92-27e2-41fe-a321-7f8c37247e92" providerId="ADAL" clId="{4AF4E2C9-1910-48BD-AB51-6E9E25EAC167}" dt="2024-03-19T20:41:55.654" v="242" actId="2711"/>
          <pc:sldLayoutMkLst>
            <pc:docMk/>
            <pc:sldMasterMk cId="988182034" sldId="2147483648"/>
            <pc:sldLayoutMk cId="2515350922" sldId="2147483670"/>
          </pc:sldLayoutMkLst>
          <pc:spChg chg="mod">
            <ac:chgData name="Zaldonis, Pauline" userId="96c4ff92-27e2-41fe-a321-7f8c37247e92" providerId="ADAL" clId="{4AF4E2C9-1910-48BD-AB51-6E9E25EAC167}" dt="2024-03-19T20:35:46.012" v="185" actId="2711"/>
            <ac:spMkLst>
              <pc:docMk/>
              <pc:sldMasterMk cId="988182034" sldId="2147483648"/>
              <pc:sldLayoutMk cId="2515350922" sldId="2147483670"/>
              <ac:spMk id="5" creationId="{228B2962-AE4F-6504-C338-22D43C5BBD47}"/>
            </ac:spMkLst>
          </pc:spChg>
          <pc:spChg chg="mod">
            <ac:chgData name="Zaldonis, Pauline" userId="96c4ff92-27e2-41fe-a321-7f8c37247e92" providerId="ADAL" clId="{4AF4E2C9-1910-48BD-AB51-6E9E25EAC167}" dt="2024-03-19T20:41:55.654" v="242" actId="2711"/>
            <ac:spMkLst>
              <pc:docMk/>
              <pc:sldMasterMk cId="988182034" sldId="2147483648"/>
              <pc:sldLayoutMk cId="2515350922" sldId="2147483670"/>
              <ac:spMk id="6" creationId="{2988F9AF-D9E1-7148-3F1A-91859C733B41}"/>
            </ac:spMkLst>
          </pc:spChg>
          <pc:picChg chg="mod">
            <ac:chgData name="Zaldonis, Pauline" userId="96c4ff92-27e2-41fe-a321-7f8c37247e92" providerId="ADAL" clId="{4AF4E2C9-1910-48BD-AB51-6E9E25EAC167}" dt="2024-03-19T20:35:52.769" v="186" actId="14826"/>
            <ac:picMkLst>
              <pc:docMk/>
              <pc:sldMasterMk cId="988182034" sldId="2147483648"/>
              <pc:sldLayoutMk cId="2515350922" sldId="2147483670"/>
              <ac:picMk id="9" creationId="{3CAFBEE1-505D-383B-1E1B-4CC06B3D0F52}"/>
            </ac:picMkLst>
          </pc:picChg>
        </pc:sldLayoutChg>
        <pc:sldLayoutChg chg="del">
          <pc:chgData name="Zaldonis, Pauline" userId="96c4ff92-27e2-41fe-a321-7f8c37247e92" providerId="ADAL" clId="{4AF4E2C9-1910-48BD-AB51-6E9E25EAC167}" dt="2024-03-19T20:31:28.642" v="160" actId="2696"/>
          <pc:sldLayoutMkLst>
            <pc:docMk/>
            <pc:sldMasterMk cId="988182034" sldId="2147483648"/>
            <pc:sldLayoutMk cId="2262456262" sldId="2147483671"/>
          </pc:sldLayoutMkLst>
        </pc:sldLayoutChg>
        <pc:sldLayoutChg chg="modSp setBg">
          <pc:chgData name="Zaldonis, Pauline" userId="96c4ff92-27e2-41fe-a321-7f8c37247e92" providerId="ADAL" clId="{4AF4E2C9-1910-48BD-AB51-6E9E25EAC167}" dt="2024-03-19T20:41:30.722" v="238" actId="2711"/>
          <pc:sldLayoutMkLst>
            <pc:docMk/>
            <pc:sldMasterMk cId="988182034" sldId="2147483648"/>
            <pc:sldLayoutMk cId="291056505" sldId="2147483672"/>
          </pc:sldLayoutMkLst>
          <pc:spChg chg="mod">
            <ac:chgData name="Zaldonis, Pauline" userId="96c4ff92-27e2-41fe-a321-7f8c37247e92" providerId="ADAL" clId="{4AF4E2C9-1910-48BD-AB51-6E9E25EAC167}" dt="2024-03-19T20:36:39.034" v="194" actId="2711"/>
            <ac:spMkLst>
              <pc:docMk/>
              <pc:sldMasterMk cId="988182034" sldId="2147483648"/>
              <pc:sldLayoutMk cId="291056505" sldId="2147483672"/>
              <ac:spMk id="3" creationId="{BBD5924D-5711-4027-FEA7-B0B3EF819E24}"/>
            </ac:spMkLst>
          </pc:spChg>
          <pc:spChg chg="mod">
            <ac:chgData name="Zaldonis, Pauline" userId="96c4ff92-27e2-41fe-a321-7f8c37247e92" providerId="ADAL" clId="{4AF4E2C9-1910-48BD-AB51-6E9E25EAC167}" dt="2024-03-19T20:41:30.722" v="238" actId="2711"/>
            <ac:spMkLst>
              <pc:docMk/>
              <pc:sldMasterMk cId="988182034" sldId="2147483648"/>
              <pc:sldLayoutMk cId="291056505" sldId="2147483672"/>
              <ac:spMk id="6" creationId="{C70B1372-8A55-79FD-1DA3-4C1D6E27A81E}"/>
            </ac:spMkLst>
          </pc:spChg>
          <pc:picChg chg="mod">
            <ac:chgData name="Zaldonis, Pauline" userId="96c4ff92-27e2-41fe-a321-7f8c37247e92" providerId="ADAL" clId="{4AF4E2C9-1910-48BD-AB51-6E9E25EAC167}" dt="2024-03-19T20:36:44.223" v="195" actId="14826"/>
            <ac:picMkLst>
              <pc:docMk/>
              <pc:sldMasterMk cId="988182034" sldId="2147483648"/>
              <pc:sldLayoutMk cId="291056505" sldId="2147483672"/>
              <ac:picMk id="9" creationId="{005813EF-204F-DED9-5728-4DC52F6690A9}"/>
            </ac:picMkLst>
          </pc:picChg>
        </pc:sldLayoutChg>
        <pc:sldLayoutChg chg="modSp">
          <pc:chgData name="Zaldonis, Pauline" userId="96c4ff92-27e2-41fe-a321-7f8c37247e92" providerId="ADAL" clId="{4AF4E2C9-1910-48BD-AB51-6E9E25EAC167}" dt="2024-03-20T15:09:08.117" v="504" actId="207"/>
          <pc:sldLayoutMkLst>
            <pc:docMk/>
            <pc:sldMasterMk cId="988182034" sldId="2147483648"/>
            <pc:sldLayoutMk cId="4011009550" sldId="2147483673"/>
          </pc:sldLayoutMkLst>
          <pc:spChg chg="mod">
            <ac:chgData name="Zaldonis, Pauline" userId="96c4ff92-27e2-41fe-a321-7f8c37247e92" providerId="ADAL" clId="{4AF4E2C9-1910-48BD-AB51-6E9E25EAC167}" dt="2024-03-20T15:09:08.117" v="504" actId="207"/>
            <ac:spMkLst>
              <pc:docMk/>
              <pc:sldMasterMk cId="988182034" sldId="2147483648"/>
              <pc:sldLayoutMk cId="4011009550" sldId="2147483673"/>
              <ac:spMk id="2" creationId="{204C7B94-6A5F-3108-F0D9-22EAE303959D}"/>
            </ac:spMkLst>
          </pc:spChg>
          <pc:spChg chg="mod">
            <ac:chgData name="Zaldonis, Pauline" userId="96c4ff92-27e2-41fe-a321-7f8c37247e92" providerId="ADAL" clId="{4AF4E2C9-1910-48BD-AB51-6E9E25EAC167}" dt="2024-03-19T20:35:08.216" v="180" actId="2711"/>
            <ac:spMkLst>
              <pc:docMk/>
              <pc:sldMasterMk cId="988182034" sldId="2147483648"/>
              <pc:sldLayoutMk cId="4011009550" sldId="2147483673"/>
              <ac:spMk id="3" creationId="{2BC46BE7-A4C7-01E3-5D13-3A2C25693F93}"/>
            </ac:spMkLst>
          </pc:spChg>
          <pc:spChg chg="mod">
            <ac:chgData name="Zaldonis, Pauline" userId="96c4ff92-27e2-41fe-a321-7f8c37247e92" providerId="ADAL" clId="{4AF4E2C9-1910-48BD-AB51-6E9E25EAC167}" dt="2024-03-19T20:41:49.671" v="241" actId="2711"/>
            <ac:spMkLst>
              <pc:docMk/>
              <pc:sldMasterMk cId="988182034" sldId="2147483648"/>
              <pc:sldLayoutMk cId="4011009550" sldId="2147483673"/>
              <ac:spMk id="5" creationId="{60440621-5469-BA21-780F-DE443FF70E97}"/>
            </ac:spMkLst>
          </pc:spChg>
          <pc:picChg chg="mod">
            <ac:chgData name="Zaldonis, Pauline" userId="96c4ff92-27e2-41fe-a321-7f8c37247e92" providerId="ADAL" clId="{4AF4E2C9-1910-48BD-AB51-6E9E25EAC167}" dt="2024-03-19T20:34:07.545" v="172" actId="14826"/>
            <ac:picMkLst>
              <pc:docMk/>
              <pc:sldMasterMk cId="988182034" sldId="2147483648"/>
              <pc:sldLayoutMk cId="4011009550" sldId="2147483673"/>
              <ac:picMk id="6" creationId="{72B2830E-0447-48F6-64BC-E815F25C3AA2}"/>
            </ac:picMkLst>
          </pc:picChg>
        </pc:sldLayoutChg>
        <pc:sldLayoutChg chg="modSp setBg">
          <pc:chgData name="Zaldonis, Pauline" userId="96c4ff92-27e2-41fe-a321-7f8c37247e92" providerId="ADAL" clId="{4AF4E2C9-1910-48BD-AB51-6E9E25EAC167}" dt="2024-03-20T15:09:52.092" v="510" actId="2711"/>
          <pc:sldLayoutMkLst>
            <pc:docMk/>
            <pc:sldMasterMk cId="988182034" sldId="2147483648"/>
            <pc:sldLayoutMk cId="3142719485" sldId="2147483674"/>
          </pc:sldLayoutMkLst>
          <pc:spChg chg="mod">
            <ac:chgData name="Zaldonis, Pauline" userId="96c4ff92-27e2-41fe-a321-7f8c37247e92" providerId="ADAL" clId="{4AF4E2C9-1910-48BD-AB51-6E9E25EAC167}" dt="2024-03-20T15:09:52.092" v="510" actId="2711"/>
            <ac:spMkLst>
              <pc:docMk/>
              <pc:sldMasterMk cId="988182034" sldId="2147483648"/>
              <pc:sldLayoutMk cId="3142719485" sldId="2147483674"/>
              <ac:spMk id="8" creationId="{70138A32-5533-EF12-ED85-1A80D22B4ABE}"/>
            </ac:spMkLst>
          </pc:spChg>
        </pc:sldLayoutChg>
        <pc:sldLayoutChg chg="del">
          <pc:chgData name="Zaldonis, Pauline" userId="96c4ff92-27e2-41fe-a321-7f8c37247e92" providerId="ADAL" clId="{4AF4E2C9-1910-48BD-AB51-6E9E25EAC167}" dt="2024-03-19T20:31:30.466" v="161" actId="2696"/>
          <pc:sldLayoutMkLst>
            <pc:docMk/>
            <pc:sldMasterMk cId="988182034" sldId="2147483648"/>
            <pc:sldLayoutMk cId="803657085" sldId="2147483675"/>
          </pc:sldLayoutMkLst>
        </pc:sldLayoutChg>
        <pc:sldLayoutChg chg="modSp setBg">
          <pc:chgData name="Zaldonis, Pauline" userId="96c4ff92-27e2-41fe-a321-7f8c37247e92" providerId="ADAL" clId="{4AF4E2C9-1910-48BD-AB51-6E9E25EAC167}" dt="2024-03-19T20:41:16.991" v="236" actId="2711"/>
          <pc:sldLayoutMkLst>
            <pc:docMk/>
            <pc:sldMasterMk cId="988182034" sldId="2147483648"/>
            <pc:sldLayoutMk cId="1695134471" sldId="2147483676"/>
          </pc:sldLayoutMkLst>
          <pc:spChg chg="mod">
            <ac:chgData name="Zaldonis, Pauline" userId="96c4ff92-27e2-41fe-a321-7f8c37247e92" providerId="ADAL" clId="{4AF4E2C9-1910-48BD-AB51-6E9E25EAC167}" dt="2024-03-19T20:37:13.611" v="200" actId="2711"/>
            <ac:spMkLst>
              <pc:docMk/>
              <pc:sldMasterMk cId="988182034" sldId="2147483648"/>
              <pc:sldLayoutMk cId="1695134471" sldId="2147483676"/>
              <ac:spMk id="3" creationId="{A27B558F-FB3E-D1C7-E674-282BA3CF1CEF}"/>
            </ac:spMkLst>
          </pc:spChg>
          <pc:spChg chg="mod">
            <ac:chgData name="Zaldonis, Pauline" userId="96c4ff92-27e2-41fe-a321-7f8c37247e92" providerId="ADAL" clId="{4AF4E2C9-1910-48BD-AB51-6E9E25EAC167}" dt="2024-03-19T20:37:17.922" v="201" actId="2711"/>
            <ac:spMkLst>
              <pc:docMk/>
              <pc:sldMasterMk cId="988182034" sldId="2147483648"/>
              <pc:sldLayoutMk cId="1695134471" sldId="2147483676"/>
              <ac:spMk id="4" creationId="{627CA798-B0DD-3316-6C91-BC309667D941}"/>
            </ac:spMkLst>
          </pc:spChg>
          <pc:spChg chg="mod">
            <ac:chgData name="Zaldonis, Pauline" userId="96c4ff92-27e2-41fe-a321-7f8c37247e92" providerId="ADAL" clId="{4AF4E2C9-1910-48BD-AB51-6E9E25EAC167}" dt="2024-03-19T20:41:16.991" v="236" actId="2711"/>
            <ac:spMkLst>
              <pc:docMk/>
              <pc:sldMasterMk cId="988182034" sldId="2147483648"/>
              <pc:sldLayoutMk cId="1695134471" sldId="2147483676"/>
              <ac:spMk id="9" creationId="{2F3C9DDC-8C62-F7F5-2D43-BB2B8E004FAB}"/>
            </ac:spMkLst>
          </pc:spChg>
          <pc:picChg chg="mod">
            <ac:chgData name="Zaldonis, Pauline" userId="96c4ff92-27e2-41fe-a321-7f8c37247e92" providerId="ADAL" clId="{4AF4E2C9-1910-48BD-AB51-6E9E25EAC167}" dt="2024-03-19T20:37:25.136" v="202" actId="14826"/>
            <ac:picMkLst>
              <pc:docMk/>
              <pc:sldMasterMk cId="988182034" sldId="2147483648"/>
              <pc:sldLayoutMk cId="1695134471" sldId="2147483676"/>
              <ac:picMk id="10" creationId="{016BE25F-8192-D7E3-36D7-36977ACC4268}"/>
            </ac:picMkLst>
          </pc:picChg>
        </pc:sldLayoutChg>
        <pc:sldLayoutChg chg="modSp">
          <pc:chgData name="Zaldonis, Pauline" userId="96c4ff92-27e2-41fe-a321-7f8c37247e92" providerId="ADAL" clId="{4AF4E2C9-1910-48BD-AB51-6E9E25EAC167}" dt="2024-03-20T15:09:17.507" v="506" actId="207"/>
          <pc:sldLayoutMkLst>
            <pc:docMk/>
            <pc:sldMasterMk cId="988182034" sldId="2147483648"/>
            <pc:sldLayoutMk cId="3856396286" sldId="2147483677"/>
          </pc:sldLayoutMkLst>
          <pc:spChg chg="mod">
            <ac:chgData name="Zaldonis, Pauline" userId="96c4ff92-27e2-41fe-a321-7f8c37247e92" providerId="ADAL" clId="{4AF4E2C9-1910-48BD-AB51-6E9E25EAC167}" dt="2024-03-19T20:37:36.550" v="205" actId="207"/>
            <ac:spMkLst>
              <pc:docMk/>
              <pc:sldMasterMk cId="988182034" sldId="2147483648"/>
              <pc:sldLayoutMk cId="3856396286" sldId="2147483677"/>
              <ac:spMk id="2" creationId="{6AC0E26B-41C4-61BB-BCD9-29D0A71D94B1}"/>
            </ac:spMkLst>
          </pc:spChg>
          <pc:spChg chg="mod">
            <ac:chgData name="Zaldonis, Pauline" userId="96c4ff92-27e2-41fe-a321-7f8c37247e92" providerId="ADAL" clId="{4AF4E2C9-1910-48BD-AB51-6E9E25EAC167}" dt="2024-03-20T15:09:15.570" v="505" actId="207"/>
            <ac:spMkLst>
              <pc:docMk/>
              <pc:sldMasterMk cId="988182034" sldId="2147483648"/>
              <pc:sldLayoutMk cId="3856396286" sldId="2147483677"/>
              <ac:spMk id="3" creationId="{6EBD22D0-2133-7C4B-F185-4B2894C26F10}"/>
            </ac:spMkLst>
          </pc:spChg>
          <pc:spChg chg="mod">
            <ac:chgData name="Zaldonis, Pauline" userId="96c4ff92-27e2-41fe-a321-7f8c37247e92" providerId="ADAL" clId="{4AF4E2C9-1910-48BD-AB51-6E9E25EAC167}" dt="2024-03-19T20:37:46.085" v="207" actId="2711"/>
            <ac:spMkLst>
              <pc:docMk/>
              <pc:sldMasterMk cId="988182034" sldId="2147483648"/>
              <pc:sldLayoutMk cId="3856396286" sldId="2147483677"/>
              <ac:spMk id="4" creationId="{7B031788-1401-7E2A-B4DC-F6D5F826439A}"/>
            </ac:spMkLst>
          </pc:spChg>
          <pc:spChg chg="mod">
            <ac:chgData name="Zaldonis, Pauline" userId="96c4ff92-27e2-41fe-a321-7f8c37247e92" providerId="ADAL" clId="{4AF4E2C9-1910-48BD-AB51-6E9E25EAC167}" dt="2024-03-20T15:09:17.507" v="506" actId="207"/>
            <ac:spMkLst>
              <pc:docMk/>
              <pc:sldMasterMk cId="988182034" sldId="2147483648"/>
              <pc:sldLayoutMk cId="3856396286" sldId="2147483677"/>
              <ac:spMk id="5" creationId="{7FD6C8FC-CCE6-E056-362D-7EBC562D2A9F}"/>
            </ac:spMkLst>
          </pc:spChg>
          <pc:spChg chg="mod">
            <ac:chgData name="Zaldonis, Pauline" userId="96c4ff92-27e2-41fe-a321-7f8c37247e92" providerId="ADAL" clId="{4AF4E2C9-1910-48BD-AB51-6E9E25EAC167}" dt="2024-03-19T20:37:49.723" v="208" actId="2711"/>
            <ac:spMkLst>
              <pc:docMk/>
              <pc:sldMasterMk cId="988182034" sldId="2147483648"/>
              <pc:sldLayoutMk cId="3856396286" sldId="2147483677"/>
              <ac:spMk id="6" creationId="{8E298D6F-B155-D9BA-67AB-426C94C9DEAD}"/>
            </ac:spMkLst>
          </pc:spChg>
          <pc:spChg chg="mod">
            <ac:chgData name="Zaldonis, Pauline" userId="96c4ff92-27e2-41fe-a321-7f8c37247e92" providerId="ADAL" clId="{4AF4E2C9-1910-48BD-AB51-6E9E25EAC167}" dt="2024-03-19T20:41:07.808" v="235" actId="2711"/>
            <ac:spMkLst>
              <pc:docMk/>
              <pc:sldMasterMk cId="988182034" sldId="2147483648"/>
              <pc:sldLayoutMk cId="3856396286" sldId="2147483677"/>
              <ac:spMk id="8" creationId="{04E74A16-16DA-2A47-CA25-86D3C880338F}"/>
            </ac:spMkLst>
          </pc:spChg>
          <pc:picChg chg="mod">
            <ac:chgData name="Zaldonis, Pauline" userId="96c4ff92-27e2-41fe-a321-7f8c37247e92" providerId="ADAL" clId="{4AF4E2C9-1910-48BD-AB51-6E9E25EAC167}" dt="2024-03-19T20:37:55.985" v="209" actId="14826"/>
            <ac:picMkLst>
              <pc:docMk/>
              <pc:sldMasterMk cId="988182034" sldId="2147483648"/>
              <pc:sldLayoutMk cId="3856396286" sldId="2147483677"/>
              <ac:picMk id="9" creationId="{DE7B7813-3137-6215-AFBC-B78CD3CF85B0}"/>
            </ac:picMkLst>
          </pc:picChg>
        </pc:sldLayoutChg>
        <pc:sldLayoutChg chg="modSp setBg">
          <pc:chgData name="Zaldonis, Pauline" userId="96c4ff92-27e2-41fe-a321-7f8c37247e92" providerId="ADAL" clId="{4AF4E2C9-1910-48BD-AB51-6E9E25EAC167}" dt="2024-03-19T20:41:01.588" v="234" actId="2711"/>
          <pc:sldLayoutMkLst>
            <pc:docMk/>
            <pc:sldMasterMk cId="988182034" sldId="2147483648"/>
            <pc:sldLayoutMk cId="2568105612" sldId="2147483678"/>
          </pc:sldLayoutMkLst>
          <pc:spChg chg="mod">
            <ac:chgData name="Zaldonis, Pauline" userId="96c4ff92-27e2-41fe-a321-7f8c37247e92" providerId="ADAL" clId="{4AF4E2C9-1910-48BD-AB51-6E9E25EAC167}" dt="2024-03-19T20:38:03.707" v="210" actId="2711"/>
            <ac:spMkLst>
              <pc:docMk/>
              <pc:sldMasterMk cId="988182034" sldId="2147483648"/>
              <pc:sldLayoutMk cId="2568105612" sldId="2147483678"/>
              <ac:spMk id="4" creationId="{7B031788-1401-7E2A-B4DC-F6D5F826439A}"/>
            </ac:spMkLst>
          </pc:spChg>
          <pc:spChg chg="mod">
            <ac:chgData name="Zaldonis, Pauline" userId="96c4ff92-27e2-41fe-a321-7f8c37247e92" providerId="ADAL" clId="{4AF4E2C9-1910-48BD-AB51-6E9E25EAC167}" dt="2024-03-19T20:38:09.746" v="211" actId="2711"/>
            <ac:spMkLst>
              <pc:docMk/>
              <pc:sldMasterMk cId="988182034" sldId="2147483648"/>
              <pc:sldLayoutMk cId="2568105612" sldId="2147483678"/>
              <ac:spMk id="6" creationId="{8E298D6F-B155-D9BA-67AB-426C94C9DEAD}"/>
            </ac:spMkLst>
          </pc:spChg>
          <pc:spChg chg="mod">
            <ac:chgData name="Zaldonis, Pauline" userId="96c4ff92-27e2-41fe-a321-7f8c37247e92" providerId="ADAL" clId="{4AF4E2C9-1910-48BD-AB51-6E9E25EAC167}" dt="2024-03-19T20:41:01.588" v="234" actId="2711"/>
            <ac:spMkLst>
              <pc:docMk/>
              <pc:sldMasterMk cId="988182034" sldId="2147483648"/>
              <pc:sldLayoutMk cId="2568105612" sldId="2147483678"/>
              <ac:spMk id="11" creationId="{571CA17D-4DCF-6280-E6A9-1162A3888CE9}"/>
            </ac:spMkLst>
          </pc:spChg>
          <pc:picChg chg="mod">
            <ac:chgData name="Zaldonis, Pauline" userId="96c4ff92-27e2-41fe-a321-7f8c37247e92" providerId="ADAL" clId="{4AF4E2C9-1910-48BD-AB51-6E9E25EAC167}" dt="2024-03-19T20:38:15.182" v="212" actId="14826"/>
            <ac:picMkLst>
              <pc:docMk/>
              <pc:sldMasterMk cId="988182034" sldId="2147483648"/>
              <pc:sldLayoutMk cId="2568105612" sldId="2147483678"/>
              <ac:picMk id="12" creationId="{27A5420F-2BA4-566B-11F5-3909B4F08CD4}"/>
            </ac:picMkLst>
          </pc:picChg>
        </pc:sldLayoutChg>
        <pc:sldLayoutChg chg="modSp setBg">
          <pc:chgData name="Zaldonis, Pauline" userId="96c4ff92-27e2-41fe-a321-7f8c37247e92" providerId="ADAL" clId="{4AF4E2C9-1910-48BD-AB51-6E9E25EAC167}" dt="2024-03-19T20:45:20.132" v="245"/>
          <pc:sldLayoutMkLst>
            <pc:docMk/>
            <pc:sldMasterMk cId="988182034" sldId="2147483648"/>
            <pc:sldLayoutMk cId="2893049068" sldId="2147483679"/>
          </pc:sldLayoutMkLst>
          <pc:spChg chg="mod">
            <ac:chgData name="Zaldonis, Pauline" userId="96c4ff92-27e2-41fe-a321-7f8c37247e92" providerId="ADAL" clId="{4AF4E2C9-1910-48BD-AB51-6E9E25EAC167}" dt="2024-03-19T20:40:52.798" v="233" actId="2711"/>
            <ac:spMkLst>
              <pc:docMk/>
              <pc:sldMasterMk cId="988182034" sldId="2147483648"/>
              <pc:sldLayoutMk cId="2893049068" sldId="2147483679"/>
              <ac:spMk id="6" creationId="{5C565846-EE80-1701-F0A6-DCF03CDEA97E}"/>
            </ac:spMkLst>
          </pc:spChg>
          <pc:picChg chg="mod">
            <ac:chgData name="Zaldonis, Pauline" userId="96c4ff92-27e2-41fe-a321-7f8c37247e92" providerId="ADAL" clId="{4AF4E2C9-1910-48BD-AB51-6E9E25EAC167}" dt="2024-03-19T20:39:32.833" v="222" actId="14826"/>
            <ac:picMkLst>
              <pc:docMk/>
              <pc:sldMasterMk cId="988182034" sldId="2147483648"/>
              <pc:sldLayoutMk cId="2893049068" sldId="2147483679"/>
              <ac:picMk id="7" creationId="{F44DB411-BCC2-2698-77D7-6F20E5D43D2E}"/>
            </ac:picMkLst>
          </pc:picChg>
        </pc:sldLayoutChg>
        <pc:sldLayoutChg chg="modSp setBg">
          <pc:chgData name="Zaldonis, Pauline" userId="96c4ff92-27e2-41fe-a321-7f8c37247e92" providerId="ADAL" clId="{4AF4E2C9-1910-48BD-AB51-6E9E25EAC167}" dt="2024-03-19T20:45:27.705" v="247"/>
          <pc:sldLayoutMkLst>
            <pc:docMk/>
            <pc:sldMasterMk cId="988182034" sldId="2147483648"/>
            <pc:sldLayoutMk cId="1897263936" sldId="2147483680"/>
          </pc:sldLayoutMkLst>
          <pc:spChg chg="mod">
            <ac:chgData name="Zaldonis, Pauline" userId="96c4ff92-27e2-41fe-a321-7f8c37247e92" providerId="ADAL" clId="{4AF4E2C9-1910-48BD-AB51-6E9E25EAC167}" dt="2024-03-19T20:40:47.127" v="232" actId="2711"/>
            <ac:spMkLst>
              <pc:docMk/>
              <pc:sldMasterMk cId="988182034" sldId="2147483648"/>
              <pc:sldLayoutMk cId="1897263936" sldId="2147483680"/>
              <ac:spMk id="6" creationId="{84017C20-3A2D-EEB7-77DA-7A36A5B99994}"/>
            </ac:spMkLst>
          </pc:spChg>
          <pc:picChg chg="mod">
            <ac:chgData name="Zaldonis, Pauline" userId="96c4ff92-27e2-41fe-a321-7f8c37247e92" providerId="ADAL" clId="{4AF4E2C9-1910-48BD-AB51-6E9E25EAC167}" dt="2024-03-19T20:39:39.227" v="223" actId="14826"/>
            <ac:picMkLst>
              <pc:docMk/>
              <pc:sldMasterMk cId="988182034" sldId="2147483648"/>
              <pc:sldLayoutMk cId="1897263936" sldId="2147483680"/>
              <ac:picMk id="7" creationId="{E567653A-0B11-558F-6E95-2CABA4570BCA}"/>
            </ac:picMkLst>
          </pc:picChg>
        </pc:sldLayoutChg>
        <pc:sldLayoutChg chg="modSp setBg">
          <pc:chgData name="Zaldonis, Pauline" userId="96c4ff92-27e2-41fe-a321-7f8c37247e92" providerId="ADAL" clId="{4AF4E2C9-1910-48BD-AB51-6E9E25EAC167}" dt="2024-03-19T20:45:35.494" v="249"/>
          <pc:sldLayoutMkLst>
            <pc:docMk/>
            <pc:sldMasterMk cId="988182034" sldId="2147483648"/>
            <pc:sldLayoutMk cId="1638557528" sldId="2147483681"/>
          </pc:sldLayoutMkLst>
          <pc:spChg chg="mod">
            <ac:chgData name="Zaldonis, Pauline" userId="96c4ff92-27e2-41fe-a321-7f8c37247e92" providerId="ADAL" clId="{4AF4E2C9-1910-48BD-AB51-6E9E25EAC167}" dt="2024-03-19T20:40:42.021" v="231" actId="2711"/>
            <ac:spMkLst>
              <pc:docMk/>
              <pc:sldMasterMk cId="988182034" sldId="2147483648"/>
              <pc:sldLayoutMk cId="1638557528" sldId="2147483681"/>
              <ac:spMk id="6" creationId="{CF67CDEB-8850-AEA9-4565-65ECB84CA18F}"/>
            </ac:spMkLst>
          </pc:spChg>
          <pc:picChg chg="mod">
            <ac:chgData name="Zaldonis, Pauline" userId="96c4ff92-27e2-41fe-a321-7f8c37247e92" providerId="ADAL" clId="{4AF4E2C9-1910-48BD-AB51-6E9E25EAC167}" dt="2024-03-19T20:39:47.138" v="224" actId="14826"/>
            <ac:picMkLst>
              <pc:docMk/>
              <pc:sldMasterMk cId="988182034" sldId="2147483648"/>
              <pc:sldLayoutMk cId="1638557528" sldId="2147483681"/>
              <ac:picMk id="7" creationId="{79750BCC-AA04-4685-F5DB-30AF9E20464A}"/>
            </ac:picMkLst>
          </pc:picChg>
        </pc:sldLayoutChg>
        <pc:sldLayoutChg chg="modSp setBg">
          <pc:chgData name="Zaldonis, Pauline" userId="96c4ff92-27e2-41fe-a321-7f8c37247e92" providerId="ADAL" clId="{4AF4E2C9-1910-48BD-AB51-6E9E25EAC167}" dt="2024-03-19T20:45:41.765" v="251"/>
          <pc:sldLayoutMkLst>
            <pc:docMk/>
            <pc:sldMasterMk cId="988182034" sldId="2147483648"/>
            <pc:sldLayoutMk cId="1644643529" sldId="2147483682"/>
          </pc:sldLayoutMkLst>
          <pc:spChg chg="mod">
            <ac:chgData name="Zaldonis, Pauline" userId="96c4ff92-27e2-41fe-a321-7f8c37247e92" providerId="ADAL" clId="{4AF4E2C9-1910-48BD-AB51-6E9E25EAC167}" dt="2024-03-19T20:40:35.368" v="230" actId="2711"/>
            <ac:spMkLst>
              <pc:docMk/>
              <pc:sldMasterMk cId="988182034" sldId="2147483648"/>
              <pc:sldLayoutMk cId="1644643529" sldId="2147483682"/>
              <ac:spMk id="6" creationId="{3A67B56A-5542-8661-7EA9-4632823F51BA}"/>
            </ac:spMkLst>
          </pc:spChg>
          <pc:picChg chg="mod">
            <ac:chgData name="Zaldonis, Pauline" userId="96c4ff92-27e2-41fe-a321-7f8c37247e92" providerId="ADAL" clId="{4AF4E2C9-1910-48BD-AB51-6E9E25EAC167}" dt="2024-03-19T20:39:56.162" v="225" actId="14826"/>
            <ac:picMkLst>
              <pc:docMk/>
              <pc:sldMasterMk cId="988182034" sldId="2147483648"/>
              <pc:sldLayoutMk cId="1644643529" sldId="2147483682"/>
              <ac:picMk id="7" creationId="{809E2420-F553-6647-49E2-933C2096263D}"/>
            </ac:picMkLst>
          </pc:picChg>
        </pc:sldLayoutChg>
        <pc:sldLayoutChg chg="modSp setBg">
          <pc:chgData name="Zaldonis, Pauline" userId="96c4ff92-27e2-41fe-a321-7f8c37247e92" providerId="ADAL" clId="{4AF4E2C9-1910-48BD-AB51-6E9E25EAC167}" dt="2024-03-19T20:45:50.321" v="253"/>
          <pc:sldLayoutMkLst>
            <pc:docMk/>
            <pc:sldMasterMk cId="988182034" sldId="2147483648"/>
            <pc:sldLayoutMk cId="3406044830" sldId="2147483687"/>
          </pc:sldLayoutMkLst>
          <pc:spChg chg="mod">
            <ac:chgData name="Zaldonis, Pauline" userId="96c4ff92-27e2-41fe-a321-7f8c37247e92" providerId="ADAL" clId="{4AF4E2C9-1910-48BD-AB51-6E9E25EAC167}" dt="2024-03-19T20:40:28.627" v="229" actId="2711"/>
            <ac:spMkLst>
              <pc:docMk/>
              <pc:sldMasterMk cId="988182034" sldId="2147483648"/>
              <pc:sldLayoutMk cId="3406044830" sldId="2147483687"/>
              <ac:spMk id="6" creationId="{AC5DAA91-D974-969E-C78E-8579D5E00DAD}"/>
            </ac:spMkLst>
          </pc:spChg>
          <pc:picChg chg="mod">
            <ac:chgData name="Zaldonis, Pauline" userId="96c4ff92-27e2-41fe-a321-7f8c37247e92" providerId="ADAL" clId="{4AF4E2C9-1910-48BD-AB51-6E9E25EAC167}" dt="2024-03-19T20:40:06.697" v="226" actId="14826"/>
            <ac:picMkLst>
              <pc:docMk/>
              <pc:sldMasterMk cId="988182034" sldId="2147483648"/>
              <pc:sldLayoutMk cId="3406044830" sldId="2147483687"/>
              <ac:picMk id="7" creationId="{FB35FA41-6260-ECE6-AAE6-7BAC1DD4659E}"/>
            </ac:picMkLst>
          </pc:picChg>
        </pc:sldLayoutChg>
        <pc:sldLayoutChg chg="modSp">
          <pc:chgData name="Zaldonis, Pauline" userId="96c4ff92-27e2-41fe-a321-7f8c37247e92" providerId="ADAL" clId="{4AF4E2C9-1910-48BD-AB51-6E9E25EAC167}" dt="2024-03-19T20:40:20.038" v="228" actId="2711"/>
          <pc:sldLayoutMkLst>
            <pc:docMk/>
            <pc:sldMasterMk cId="988182034" sldId="2147483648"/>
            <pc:sldLayoutMk cId="692767518" sldId="2147483688"/>
          </pc:sldLayoutMkLst>
          <pc:spChg chg="mod">
            <ac:chgData name="Zaldonis, Pauline" userId="96c4ff92-27e2-41fe-a321-7f8c37247e92" providerId="ADAL" clId="{4AF4E2C9-1910-48BD-AB51-6E9E25EAC167}" dt="2024-03-19T20:40:20.038" v="228" actId="2711"/>
            <ac:spMkLst>
              <pc:docMk/>
              <pc:sldMasterMk cId="988182034" sldId="2147483648"/>
              <pc:sldLayoutMk cId="692767518" sldId="2147483688"/>
              <ac:spMk id="3" creationId="{5BFA5642-5FB4-6C3C-FF9F-3A05B9187E5A}"/>
            </ac:spMkLst>
          </pc:spChg>
          <pc:picChg chg="mod">
            <ac:chgData name="Zaldonis, Pauline" userId="96c4ff92-27e2-41fe-a321-7f8c37247e92" providerId="ADAL" clId="{4AF4E2C9-1910-48BD-AB51-6E9E25EAC167}" dt="2024-03-19T20:40:13.997" v="227" actId="14826"/>
            <ac:picMkLst>
              <pc:docMk/>
              <pc:sldMasterMk cId="988182034" sldId="2147483648"/>
              <pc:sldLayoutMk cId="692767518" sldId="2147483688"/>
              <ac:picMk id="4" creationId="{C9BB4F50-23B9-8CCD-D377-1D4E511BDC93}"/>
            </ac:picMkLst>
          </pc:picChg>
        </pc:sldLayoutChg>
        <pc:sldLayoutChg chg="del">
          <pc:chgData name="Zaldonis, Pauline" userId="96c4ff92-27e2-41fe-a321-7f8c37247e92" providerId="ADAL" clId="{4AF4E2C9-1910-48BD-AB51-6E9E25EAC167}" dt="2024-03-19T20:31:19.017" v="159" actId="2696"/>
          <pc:sldLayoutMkLst>
            <pc:docMk/>
            <pc:sldMasterMk cId="988182034" sldId="2147483648"/>
            <pc:sldLayoutMk cId="66910880" sldId="2147483689"/>
          </pc:sldLayoutMkLst>
        </pc:sldLayoutChg>
        <pc:sldLayoutChg chg="modSp del">
          <pc:chgData name="Zaldonis, Pauline" userId="96c4ff92-27e2-41fe-a321-7f8c37247e92" providerId="ADAL" clId="{4AF4E2C9-1910-48BD-AB51-6E9E25EAC167}" dt="2024-03-19T20:34:57.705" v="178" actId="2696"/>
          <pc:sldLayoutMkLst>
            <pc:docMk/>
            <pc:sldMasterMk cId="988182034" sldId="2147483648"/>
            <pc:sldLayoutMk cId="2446560782" sldId="2147483690"/>
          </pc:sldLayoutMkLst>
          <pc:picChg chg="mod">
            <ac:chgData name="Zaldonis, Pauline" userId="96c4ff92-27e2-41fe-a321-7f8c37247e92" providerId="ADAL" clId="{4AF4E2C9-1910-48BD-AB51-6E9E25EAC167}" dt="2024-03-19T20:34:16.699" v="173" actId="14826"/>
            <ac:picMkLst>
              <pc:docMk/>
              <pc:sldMasterMk cId="988182034" sldId="2147483648"/>
              <pc:sldLayoutMk cId="2446560782" sldId="2147483690"/>
              <ac:picMk id="8" creationId="{DF06A169-6B17-9346-C040-8B05572E5EFA}"/>
            </ac:picMkLst>
          </pc:picChg>
        </pc:sldLayoutChg>
        <pc:sldLayoutChg chg="modSp mod">
          <pc:chgData name="Zaldonis, Pauline" userId="96c4ff92-27e2-41fe-a321-7f8c37247e92" providerId="ADAL" clId="{4AF4E2C9-1910-48BD-AB51-6E9E25EAC167}" dt="2024-03-19T20:41:43.804" v="240" actId="2711"/>
          <pc:sldLayoutMkLst>
            <pc:docMk/>
            <pc:sldMasterMk cId="988182034" sldId="2147483648"/>
            <pc:sldLayoutMk cId="1672782893" sldId="2147483691"/>
          </pc:sldLayoutMkLst>
          <pc:spChg chg="mod">
            <ac:chgData name="Zaldonis, Pauline" userId="96c4ff92-27e2-41fe-a321-7f8c37247e92" providerId="ADAL" clId="{4AF4E2C9-1910-48BD-AB51-6E9E25EAC167}" dt="2024-03-19T20:34:42.527" v="175" actId="207"/>
            <ac:spMkLst>
              <pc:docMk/>
              <pc:sldMasterMk cId="988182034" sldId="2147483648"/>
              <pc:sldLayoutMk cId="1672782893" sldId="2147483691"/>
              <ac:spMk id="2" creationId="{204C7B94-6A5F-3108-F0D9-22EAE303959D}"/>
            </ac:spMkLst>
          </pc:spChg>
          <pc:spChg chg="mod">
            <ac:chgData name="Zaldonis, Pauline" userId="96c4ff92-27e2-41fe-a321-7f8c37247e92" providerId="ADAL" clId="{4AF4E2C9-1910-48BD-AB51-6E9E25EAC167}" dt="2024-03-19T20:34:53.440" v="177" actId="2711"/>
            <ac:spMkLst>
              <pc:docMk/>
              <pc:sldMasterMk cId="988182034" sldId="2147483648"/>
              <pc:sldLayoutMk cId="1672782893" sldId="2147483691"/>
              <ac:spMk id="3" creationId="{2BC46BE7-A4C7-01E3-5D13-3A2C25693F93}"/>
            </ac:spMkLst>
          </pc:spChg>
          <pc:spChg chg="mod">
            <ac:chgData name="Zaldonis, Pauline" userId="96c4ff92-27e2-41fe-a321-7f8c37247e92" providerId="ADAL" clId="{4AF4E2C9-1910-48BD-AB51-6E9E25EAC167}" dt="2024-03-19T20:41:43.804" v="240" actId="2711"/>
            <ac:spMkLst>
              <pc:docMk/>
              <pc:sldMasterMk cId="988182034" sldId="2147483648"/>
              <pc:sldLayoutMk cId="1672782893" sldId="2147483691"/>
              <ac:spMk id="5" creationId="{60440621-5469-BA21-780F-DE443FF70E97}"/>
            </ac:spMkLst>
          </pc:spChg>
          <pc:spChg chg="mod">
            <ac:chgData name="Zaldonis, Pauline" userId="96c4ff92-27e2-41fe-a321-7f8c37247e92" providerId="ADAL" clId="{4AF4E2C9-1910-48BD-AB51-6E9E25EAC167}" dt="2024-03-19T20:34:37.577" v="174" actId="207"/>
            <ac:spMkLst>
              <pc:docMk/>
              <pc:sldMasterMk cId="988182034" sldId="2147483648"/>
              <pc:sldLayoutMk cId="1672782893" sldId="2147483691"/>
              <ac:spMk id="7" creationId="{AFDC75C0-04BE-5A81-9694-CDC31CED1ACD}"/>
            </ac:spMkLst>
          </pc:spChg>
          <pc:picChg chg="mod">
            <ac:chgData name="Zaldonis, Pauline" userId="96c4ff92-27e2-41fe-a321-7f8c37247e92" providerId="ADAL" clId="{4AF4E2C9-1910-48BD-AB51-6E9E25EAC167}" dt="2024-03-19T20:34:48.868" v="176" actId="14826"/>
            <ac:picMkLst>
              <pc:docMk/>
              <pc:sldMasterMk cId="988182034" sldId="2147483648"/>
              <pc:sldLayoutMk cId="1672782893" sldId="2147483691"/>
              <ac:picMk id="8" creationId="{DF06A169-6B17-9346-C040-8B05572E5EFA}"/>
            </ac:picMkLst>
          </pc:picChg>
        </pc:sldLayoutChg>
        <pc:sldLayoutChg chg="del">
          <pc:chgData name="Zaldonis, Pauline" userId="96c4ff92-27e2-41fe-a321-7f8c37247e92" providerId="ADAL" clId="{4AF4E2C9-1910-48BD-AB51-6E9E25EAC167}" dt="2024-03-19T20:36:03.986" v="187" actId="2696"/>
          <pc:sldLayoutMkLst>
            <pc:docMk/>
            <pc:sldMasterMk cId="988182034" sldId="2147483648"/>
            <pc:sldLayoutMk cId="4166780741" sldId="2147483692"/>
          </pc:sldLayoutMkLst>
        </pc:sldLayoutChg>
        <pc:sldLayoutChg chg="del">
          <pc:chgData name="Zaldonis, Pauline" userId="96c4ff92-27e2-41fe-a321-7f8c37247e92" providerId="ADAL" clId="{4AF4E2C9-1910-48BD-AB51-6E9E25EAC167}" dt="2024-03-19T20:38:35.048" v="216" actId="2696"/>
          <pc:sldLayoutMkLst>
            <pc:docMk/>
            <pc:sldMasterMk cId="988182034" sldId="2147483648"/>
            <pc:sldLayoutMk cId="286537342" sldId="2147483693"/>
          </pc:sldLayoutMkLst>
        </pc:sldLayoutChg>
        <pc:sldLayoutChg chg="modSp setBg">
          <pc:chgData name="Zaldonis, Pauline" userId="96c4ff92-27e2-41fe-a321-7f8c37247e92" providerId="ADAL" clId="{4AF4E2C9-1910-48BD-AB51-6E9E25EAC167}" dt="2024-03-20T15:14:45.858" v="537" actId="403"/>
          <pc:sldLayoutMkLst>
            <pc:docMk/>
            <pc:sldMasterMk cId="988182034" sldId="2147483648"/>
            <pc:sldLayoutMk cId="1193212206" sldId="2147483694"/>
          </pc:sldLayoutMkLst>
          <pc:spChg chg="mod">
            <ac:chgData name="Zaldonis, Pauline" userId="96c4ff92-27e2-41fe-a321-7f8c37247e92" providerId="ADAL" clId="{4AF4E2C9-1910-48BD-AB51-6E9E25EAC167}" dt="2024-03-20T15:14:45.858" v="537" actId="403"/>
            <ac:spMkLst>
              <pc:docMk/>
              <pc:sldMasterMk cId="988182034" sldId="2147483648"/>
              <pc:sldLayoutMk cId="1193212206" sldId="2147483694"/>
              <ac:spMk id="8" creationId="{70138A32-5533-EF12-ED85-1A80D22B4ABE}"/>
            </ac:spMkLst>
          </pc:spChg>
        </pc:sldLayoutChg>
        <pc:sldLayoutChg chg="modSp mod">
          <pc:chgData name="Zaldonis, Pauline" userId="96c4ff92-27e2-41fe-a321-7f8c37247e92" providerId="ADAL" clId="{4AF4E2C9-1910-48BD-AB51-6E9E25EAC167}" dt="2024-03-19T20:41:37.672" v="239" actId="2711"/>
          <pc:sldLayoutMkLst>
            <pc:docMk/>
            <pc:sldMasterMk cId="988182034" sldId="2147483648"/>
            <pc:sldLayoutMk cId="273500642" sldId="2147483695"/>
          </pc:sldLayoutMkLst>
          <pc:spChg chg="mod">
            <ac:chgData name="Zaldonis, Pauline" userId="96c4ff92-27e2-41fe-a321-7f8c37247e92" providerId="ADAL" clId="{4AF4E2C9-1910-48BD-AB51-6E9E25EAC167}" dt="2024-03-19T20:36:14.112" v="189" actId="207"/>
            <ac:spMkLst>
              <pc:docMk/>
              <pc:sldMasterMk cId="988182034" sldId="2147483648"/>
              <pc:sldLayoutMk cId="273500642" sldId="2147483695"/>
              <ac:spMk id="2" creationId="{204C7B94-6A5F-3108-F0D9-22EAE303959D}"/>
            </ac:spMkLst>
          </pc:spChg>
          <pc:spChg chg="mod">
            <ac:chgData name="Zaldonis, Pauline" userId="96c4ff92-27e2-41fe-a321-7f8c37247e92" providerId="ADAL" clId="{4AF4E2C9-1910-48BD-AB51-6E9E25EAC167}" dt="2024-03-19T20:36:17.533" v="190" actId="2711"/>
            <ac:spMkLst>
              <pc:docMk/>
              <pc:sldMasterMk cId="988182034" sldId="2147483648"/>
              <pc:sldLayoutMk cId="273500642" sldId="2147483695"/>
              <ac:spMk id="3" creationId="{2BC46BE7-A4C7-01E3-5D13-3A2C25693F93}"/>
            </ac:spMkLst>
          </pc:spChg>
          <pc:spChg chg="mod">
            <ac:chgData name="Zaldonis, Pauline" userId="96c4ff92-27e2-41fe-a321-7f8c37247e92" providerId="ADAL" clId="{4AF4E2C9-1910-48BD-AB51-6E9E25EAC167}" dt="2024-03-19T20:41:37.672" v="239" actId="2711"/>
            <ac:spMkLst>
              <pc:docMk/>
              <pc:sldMasterMk cId="988182034" sldId="2147483648"/>
              <pc:sldLayoutMk cId="273500642" sldId="2147483695"/>
              <ac:spMk id="5" creationId="{60440621-5469-BA21-780F-DE443FF70E97}"/>
            </ac:spMkLst>
          </pc:spChg>
          <pc:spChg chg="mod">
            <ac:chgData name="Zaldonis, Pauline" userId="96c4ff92-27e2-41fe-a321-7f8c37247e92" providerId="ADAL" clId="{4AF4E2C9-1910-48BD-AB51-6E9E25EAC167}" dt="2024-03-19T20:36:09.653" v="188" actId="207"/>
            <ac:spMkLst>
              <pc:docMk/>
              <pc:sldMasterMk cId="988182034" sldId="2147483648"/>
              <pc:sldLayoutMk cId="273500642" sldId="2147483695"/>
              <ac:spMk id="7" creationId="{AFDC75C0-04BE-5A81-9694-CDC31CED1ACD}"/>
            </ac:spMkLst>
          </pc:spChg>
          <pc:picChg chg="mod">
            <ac:chgData name="Zaldonis, Pauline" userId="96c4ff92-27e2-41fe-a321-7f8c37247e92" providerId="ADAL" clId="{4AF4E2C9-1910-48BD-AB51-6E9E25EAC167}" dt="2024-03-19T20:36:24.251" v="191" actId="14826"/>
            <ac:picMkLst>
              <pc:docMk/>
              <pc:sldMasterMk cId="988182034" sldId="2147483648"/>
              <pc:sldLayoutMk cId="273500642" sldId="2147483695"/>
              <ac:picMk id="8" creationId="{DF06A169-6B17-9346-C040-8B05572E5EFA}"/>
            </ac:picMkLst>
          </pc:picChg>
        </pc:sldLayoutChg>
        <pc:sldLayoutChg chg="del">
          <pc:chgData name="Zaldonis, Pauline" userId="96c4ff92-27e2-41fe-a321-7f8c37247e92" providerId="ADAL" clId="{4AF4E2C9-1910-48BD-AB51-6E9E25EAC167}" dt="2024-03-19T20:36:28.038" v="192" actId="2696"/>
          <pc:sldLayoutMkLst>
            <pc:docMk/>
            <pc:sldMasterMk cId="988182034" sldId="2147483648"/>
            <pc:sldLayoutMk cId="3120248977" sldId="2147483696"/>
          </pc:sldLayoutMkLst>
        </pc:sldLayoutChg>
        <pc:sldLayoutChg chg="addSp delSp modSp mod ord">
          <pc:chgData name="Zaldonis, Pauline" userId="96c4ff92-27e2-41fe-a321-7f8c37247e92" providerId="ADAL" clId="{4AF4E2C9-1910-48BD-AB51-6E9E25EAC167}" dt="2024-03-19T20:32:57.647" v="163" actId="14826"/>
          <pc:sldLayoutMkLst>
            <pc:docMk/>
            <pc:sldMasterMk cId="988182034" sldId="2147483648"/>
            <pc:sldLayoutMk cId="2903992160" sldId="2147483697"/>
          </pc:sldLayoutMkLst>
          <pc:spChg chg="mod">
            <ac:chgData name="Zaldonis, Pauline" userId="96c4ff92-27e2-41fe-a321-7f8c37247e92" providerId="ADAL" clId="{4AF4E2C9-1910-48BD-AB51-6E9E25EAC167}" dt="2024-03-19T20:24:37.861" v="109" actId="1035"/>
            <ac:spMkLst>
              <pc:docMk/>
              <pc:sldMasterMk cId="988182034" sldId="2147483648"/>
              <pc:sldLayoutMk cId="2903992160" sldId="2147483697"/>
              <ac:spMk id="2" creationId="{B0706F0B-0023-8C13-BD3B-4C38EE16B7E0}"/>
            </ac:spMkLst>
          </pc:spChg>
          <pc:spChg chg="mod">
            <ac:chgData name="Zaldonis, Pauline" userId="96c4ff92-27e2-41fe-a321-7f8c37247e92" providerId="ADAL" clId="{4AF4E2C9-1910-48BD-AB51-6E9E25EAC167}" dt="2024-03-19T20:24:37.861" v="109" actId="1035"/>
            <ac:spMkLst>
              <pc:docMk/>
              <pc:sldMasterMk cId="988182034" sldId="2147483648"/>
              <pc:sldLayoutMk cId="2903992160" sldId="2147483697"/>
              <ac:spMk id="3" creationId="{92762622-C926-4295-6AE3-B34DD563185E}"/>
            </ac:spMkLst>
          </pc:spChg>
          <pc:spChg chg="mod">
            <ac:chgData name="Zaldonis, Pauline" userId="96c4ff92-27e2-41fe-a321-7f8c37247e92" providerId="ADAL" clId="{4AF4E2C9-1910-48BD-AB51-6E9E25EAC167}" dt="2024-03-19T20:24:37.861" v="109" actId="1035"/>
            <ac:spMkLst>
              <pc:docMk/>
              <pc:sldMasterMk cId="988182034" sldId="2147483648"/>
              <pc:sldLayoutMk cId="2903992160" sldId="2147483697"/>
              <ac:spMk id="13" creationId="{E4EAEEA4-BD24-3A9E-73ED-5EA2302B43B2}"/>
            </ac:spMkLst>
          </pc:spChg>
          <pc:picChg chg="add mod">
            <ac:chgData name="Zaldonis, Pauline" userId="96c4ff92-27e2-41fe-a321-7f8c37247e92" providerId="ADAL" clId="{4AF4E2C9-1910-48BD-AB51-6E9E25EAC167}" dt="2024-03-19T18:35:25.319" v="28" actId="14100"/>
            <ac:picMkLst>
              <pc:docMk/>
              <pc:sldMasterMk cId="988182034" sldId="2147483648"/>
              <pc:sldLayoutMk cId="2903992160" sldId="2147483697"/>
              <ac:picMk id="4" creationId="{DC3D67CA-7802-1408-5438-59F139E0BDB7}"/>
            </ac:picMkLst>
          </pc:picChg>
          <pc:picChg chg="add del mod">
            <ac:chgData name="Zaldonis, Pauline" userId="96c4ff92-27e2-41fe-a321-7f8c37247e92" providerId="ADAL" clId="{4AF4E2C9-1910-48BD-AB51-6E9E25EAC167}" dt="2024-03-19T18:33:49.742" v="17" actId="478"/>
            <ac:picMkLst>
              <pc:docMk/>
              <pc:sldMasterMk cId="988182034" sldId="2147483648"/>
              <pc:sldLayoutMk cId="2903992160" sldId="2147483697"/>
              <ac:picMk id="6" creationId="{471D865C-A231-445D-C025-918875BF28D8}"/>
            </ac:picMkLst>
          </pc:picChg>
          <pc:picChg chg="del">
            <ac:chgData name="Zaldonis, Pauline" userId="96c4ff92-27e2-41fe-a321-7f8c37247e92" providerId="ADAL" clId="{4AF4E2C9-1910-48BD-AB51-6E9E25EAC167}" dt="2024-03-19T18:28:12.522" v="2" actId="478"/>
            <ac:picMkLst>
              <pc:docMk/>
              <pc:sldMasterMk cId="988182034" sldId="2147483648"/>
              <pc:sldLayoutMk cId="2903992160" sldId="2147483697"/>
              <ac:picMk id="8" creationId="{B9B72EAB-A01A-B5C5-3F86-E35C944B7938}"/>
            </ac:picMkLst>
          </pc:picChg>
          <pc:picChg chg="del">
            <ac:chgData name="Zaldonis, Pauline" userId="96c4ff92-27e2-41fe-a321-7f8c37247e92" providerId="ADAL" clId="{4AF4E2C9-1910-48BD-AB51-6E9E25EAC167}" dt="2024-03-19T18:32:08.460" v="10" actId="478"/>
            <ac:picMkLst>
              <pc:docMk/>
              <pc:sldMasterMk cId="988182034" sldId="2147483648"/>
              <pc:sldLayoutMk cId="2903992160" sldId="2147483697"/>
              <ac:picMk id="9" creationId="{957A7665-D4F5-E1C5-B34F-EC1CCF7CF0B6}"/>
            </ac:picMkLst>
          </pc:picChg>
          <pc:picChg chg="add mod">
            <ac:chgData name="Zaldonis, Pauline" userId="96c4ff92-27e2-41fe-a321-7f8c37247e92" providerId="ADAL" clId="{4AF4E2C9-1910-48BD-AB51-6E9E25EAC167}" dt="2024-03-19T20:32:57.647" v="163" actId="14826"/>
            <ac:picMkLst>
              <pc:docMk/>
              <pc:sldMasterMk cId="988182034" sldId="2147483648"/>
              <pc:sldLayoutMk cId="2903992160" sldId="2147483697"/>
              <ac:picMk id="10" creationId="{08B44A1C-1AA2-C515-B4BA-5CA3733FAFB0}"/>
            </ac:picMkLst>
          </pc:picChg>
        </pc:sldLayoutChg>
        <pc:sldLayoutChg chg="modSp setBg">
          <pc:chgData name="Zaldonis, Pauline" userId="96c4ff92-27e2-41fe-a321-7f8c37247e92" providerId="ADAL" clId="{4AF4E2C9-1910-48BD-AB51-6E9E25EAC167}" dt="2024-03-20T15:10:21.714" v="516" actId="113"/>
          <pc:sldLayoutMkLst>
            <pc:docMk/>
            <pc:sldMasterMk cId="988182034" sldId="2147483648"/>
            <pc:sldLayoutMk cId="1080674267" sldId="2147483698"/>
          </pc:sldLayoutMkLst>
          <pc:spChg chg="mod">
            <ac:chgData name="Zaldonis, Pauline" userId="96c4ff92-27e2-41fe-a321-7f8c37247e92" providerId="ADAL" clId="{4AF4E2C9-1910-48BD-AB51-6E9E25EAC167}" dt="2024-03-20T15:10:21.714" v="516" actId="113"/>
            <ac:spMkLst>
              <pc:docMk/>
              <pc:sldMasterMk cId="988182034" sldId="2147483648"/>
              <pc:sldLayoutMk cId="1080674267" sldId="2147483698"/>
              <ac:spMk id="8" creationId="{70138A32-5533-EF12-ED85-1A80D22B4ABE}"/>
            </ac:spMkLst>
          </pc:spChg>
        </pc:sldLayoutChg>
        <pc:sldLayoutChg chg="modSp setBg">
          <pc:chgData name="Zaldonis, Pauline" userId="96c4ff92-27e2-41fe-a321-7f8c37247e92" providerId="ADAL" clId="{4AF4E2C9-1910-48BD-AB51-6E9E25EAC167}" dt="2024-03-20T15:10:05.470" v="513" actId="113"/>
          <pc:sldLayoutMkLst>
            <pc:docMk/>
            <pc:sldMasterMk cId="988182034" sldId="2147483648"/>
            <pc:sldLayoutMk cId="1287988554" sldId="2147483699"/>
          </pc:sldLayoutMkLst>
          <pc:spChg chg="mod">
            <ac:chgData name="Zaldonis, Pauline" userId="96c4ff92-27e2-41fe-a321-7f8c37247e92" providerId="ADAL" clId="{4AF4E2C9-1910-48BD-AB51-6E9E25EAC167}" dt="2024-03-20T15:10:05.470" v="513" actId="113"/>
            <ac:spMkLst>
              <pc:docMk/>
              <pc:sldMasterMk cId="988182034" sldId="2147483648"/>
              <pc:sldLayoutMk cId="1287988554" sldId="2147483699"/>
              <ac:spMk id="8" creationId="{70138A32-5533-EF12-ED85-1A80D22B4ABE}"/>
            </ac:spMkLst>
          </pc:spChg>
        </pc:sldLayoutChg>
        <pc:sldLayoutChg chg="del setBg">
          <pc:chgData name="Zaldonis, Pauline" userId="96c4ff92-27e2-41fe-a321-7f8c37247e92" providerId="ADAL" clId="{4AF4E2C9-1910-48BD-AB51-6E9E25EAC167}" dt="2024-03-20T13:03:24.821" v="318" actId="2696"/>
          <pc:sldLayoutMkLst>
            <pc:docMk/>
            <pc:sldMasterMk cId="988182034" sldId="2147483648"/>
            <pc:sldLayoutMk cId="4577211" sldId="2147483700"/>
          </pc:sldLayoutMkLst>
        </pc:sldLayoutChg>
        <pc:sldLayoutChg chg="modSp setBg">
          <pc:chgData name="Zaldonis, Pauline" userId="96c4ff92-27e2-41fe-a321-7f8c37247e92" providerId="ADAL" clId="{4AF4E2C9-1910-48BD-AB51-6E9E25EAC167}" dt="2024-03-20T15:10:14.660" v="515" actId="113"/>
          <pc:sldLayoutMkLst>
            <pc:docMk/>
            <pc:sldMasterMk cId="988182034" sldId="2147483648"/>
            <pc:sldLayoutMk cId="1596766769" sldId="2147483700"/>
          </pc:sldLayoutMkLst>
          <pc:spChg chg="mod">
            <ac:chgData name="Zaldonis, Pauline" userId="96c4ff92-27e2-41fe-a321-7f8c37247e92" providerId="ADAL" clId="{4AF4E2C9-1910-48BD-AB51-6E9E25EAC167}" dt="2024-03-20T15:10:14.660" v="515" actId="113"/>
            <ac:spMkLst>
              <pc:docMk/>
              <pc:sldMasterMk cId="988182034" sldId="2147483648"/>
              <pc:sldLayoutMk cId="1596766769" sldId="2147483700"/>
              <ac:spMk id="8" creationId="{70138A32-5533-EF12-ED85-1A80D22B4ABE}"/>
            </ac:spMkLst>
          </pc:spChg>
        </pc:sldLayoutChg>
        <pc:sldLayoutChg chg="addSp delSp modSp mod setBg">
          <pc:chgData name="Zaldonis, Pauline" userId="96c4ff92-27e2-41fe-a321-7f8c37247e92" providerId="ADAL" clId="{4AF4E2C9-1910-48BD-AB51-6E9E25EAC167}" dt="2024-03-20T13:08:55.050" v="334" actId="478"/>
          <pc:sldLayoutMkLst>
            <pc:docMk/>
            <pc:sldMasterMk cId="988182034" sldId="2147483648"/>
            <pc:sldLayoutMk cId="2602030518" sldId="2147483701"/>
          </pc:sldLayoutMkLst>
          <pc:spChg chg="add mod ord">
            <ac:chgData name="Zaldonis, Pauline" userId="96c4ff92-27e2-41fe-a321-7f8c37247e92" providerId="ADAL" clId="{4AF4E2C9-1910-48BD-AB51-6E9E25EAC167}" dt="2024-03-20T13:08:53.706" v="333" actId="1076"/>
            <ac:spMkLst>
              <pc:docMk/>
              <pc:sldMasterMk cId="988182034" sldId="2147483648"/>
              <pc:sldLayoutMk cId="2602030518" sldId="2147483701"/>
              <ac:spMk id="4" creationId="{520B5CA0-FF57-1B77-8C81-4D633873A182}"/>
            </ac:spMkLst>
          </pc:spChg>
          <pc:spChg chg="del">
            <ac:chgData name="Zaldonis, Pauline" userId="96c4ff92-27e2-41fe-a321-7f8c37247e92" providerId="ADAL" clId="{4AF4E2C9-1910-48BD-AB51-6E9E25EAC167}" dt="2024-03-20T13:08:55.050" v="334" actId="478"/>
            <ac:spMkLst>
              <pc:docMk/>
              <pc:sldMasterMk cId="988182034" sldId="2147483648"/>
              <pc:sldLayoutMk cId="2602030518" sldId="2147483701"/>
              <ac:spMk id="7" creationId="{AFDC75C0-04BE-5A81-9694-CDC31CED1ACD}"/>
            </ac:spMkLst>
          </pc:spChg>
        </pc:sldLayoutChg>
        <pc:sldLayoutChg chg="setBg">
          <pc:chgData name="Zaldonis, Pauline" userId="96c4ff92-27e2-41fe-a321-7f8c37247e92" providerId="ADAL" clId="{4AF4E2C9-1910-48BD-AB51-6E9E25EAC167}" dt="2024-03-20T13:09:25.952" v="340"/>
          <pc:sldLayoutMkLst>
            <pc:docMk/>
            <pc:sldMasterMk cId="988182034" sldId="2147483648"/>
            <pc:sldLayoutMk cId="3257770221" sldId="2147483702"/>
          </pc:sldLayoutMkLst>
        </pc:sldLayoutChg>
        <pc:sldLayoutChg chg="addSp delSp modSp mod setBg">
          <pc:chgData name="Zaldonis, Pauline" userId="96c4ff92-27e2-41fe-a321-7f8c37247e92" providerId="ADAL" clId="{4AF4E2C9-1910-48BD-AB51-6E9E25EAC167}" dt="2024-03-20T13:10:00.740" v="349" actId="478"/>
          <pc:sldLayoutMkLst>
            <pc:docMk/>
            <pc:sldMasterMk cId="988182034" sldId="2147483648"/>
            <pc:sldLayoutMk cId="2386247895" sldId="2147483703"/>
          </pc:sldLayoutMkLst>
          <pc:spChg chg="add mod ord">
            <ac:chgData name="Zaldonis, Pauline" userId="96c4ff92-27e2-41fe-a321-7f8c37247e92" providerId="ADAL" clId="{4AF4E2C9-1910-48BD-AB51-6E9E25EAC167}" dt="2024-03-20T13:09:59.616" v="348" actId="14100"/>
            <ac:spMkLst>
              <pc:docMk/>
              <pc:sldMasterMk cId="988182034" sldId="2147483648"/>
              <pc:sldLayoutMk cId="2386247895" sldId="2147483703"/>
              <ac:spMk id="4" creationId="{42D916AD-FB8B-0651-DFD2-0C170C5F909B}"/>
            </ac:spMkLst>
          </pc:spChg>
          <pc:spChg chg="del">
            <ac:chgData name="Zaldonis, Pauline" userId="96c4ff92-27e2-41fe-a321-7f8c37247e92" providerId="ADAL" clId="{4AF4E2C9-1910-48BD-AB51-6E9E25EAC167}" dt="2024-03-20T13:10:00.740" v="349" actId="478"/>
            <ac:spMkLst>
              <pc:docMk/>
              <pc:sldMasterMk cId="988182034" sldId="2147483648"/>
              <pc:sldLayoutMk cId="2386247895" sldId="2147483703"/>
              <ac:spMk id="7" creationId="{AFDC75C0-04BE-5A81-9694-CDC31CED1ACD}"/>
            </ac:spMkLst>
          </pc:spChg>
        </pc:sldLayoutChg>
        <pc:sldLayoutChg chg="setBg">
          <pc:chgData name="Zaldonis, Pauline" userId="96c4ff92-27e2-41fe-a321-7f8c37247e92" providerId="ADAL" clId="{4AF4E2C9-1910-48BD-AB51-6E9E25EAC167}" dt="2024-03-20T13:10:18.027" v="355"/>
          <pc:sldLayoutMkLst>
            <pc:docMk/>
            <pc:sldMasterMk cId="988182034" sldId="2147483648"/>
            <pc:sldLayoutMk cId="2148824364" sldId="2147483704"/>
          </pc:sldLayoutMkLst>
        </pc:sldLayoutChg>
        <pc:sldLayoutChg chg="modSp">
          <pc:chgData name="Zaldonis, Pauline" userId="96c4ff92-27e2-41fe-a321-7f8c37247e92" providerId="ADAL" clId="{4AF4E2C9-1910-48BD-AB51-6E9E25EAC167}" dt="2024-03-20T13:17:55.275" v="382" actId="14826"/>
          <pc:sldLayoutMkLst>
            <pc:docMk/>
            <pc:sldMasterMk cId="988182034" sldId="2147483648"/>
            <pc:sldLayoutMk cId="2806839583" sldId="2147483705"/>
          </pc:sldLayoutMkLst>
          <pc:picChg chg="mod">
            <ac:chgData name="Zaldonis, Pauline" userId="96c4ff92-27e2-41fe-a321-7f8c37247e92" providerId="ADAL" clId="{4AF4E2C9-1910-48BD-AB51-6E9E25EAC167}" dt="2024-03-20T13:17:55.275" v="382" actId="14826"/>
            <ac:picMkLst>
              <pc:docMk/>
              <pc:sldMasterMk cId="988182034" sldId="2147483648"/>
              <pc:sldLayoutMk cId="2806839583" sldId="2147483705"/>
              <ac:picMk id="10" creationId="{08B44A1C-1AA2-C515-B4BA-5CA3733FAFB0}"/>
            </ac:picMkLst>
          </pc:picChg>
        </pc:sldLayoutChg>
        <pc:sldLayoutChg chg="addSp delSp modSp">
          <pc:chgData name="Zaldonis, Pauline" userId="96c4ff92-27e2-41fe-a321-7f8c37247e92" providerId="ADAL" clId="{4AF4E2C9-1910-48BD-AB51-6E9E25EAC167}" dt="2024-03-20T14:34:18.797" v="409" actId="14826"/>
          <pc:sldLayoutMkLst>
            <pc:docMk/>
            <pc:sldMasterMk cId="988182034" sldId="2147483648"/>
            <pc:sldLayoutMk cId="998857209" sldId="2147483706"/>
          </pc:sldLayoutMkLst>
          <pc:picChg chg="mod">
            <ac:chgData name="Zaldonis, Pauline" userId="96c4ff92-27e2-41fe-a321-7f8c37247e92" providerId="ADAL" clId="{4AF4E2C9-1910-48BD-AB51-6E9E25EAC167}" dt="2024-03-20T14:28:46.756" v="396" actId="408"/>
            <ac:picMkLst>
              <pc:docMk/>
              <pc:sldMasterMk cId="988182034" sldId="2147483648"/>
              <pc:sldLayoutMk cId="998857209" sldId="2147483706"/>
              <ac:picMk id="4" creationId="{DC3D67CA-7802-1408-5438-59F139E0BDB7}"/>
            </ac:picMkLst>
          </pc:picChg>
          <pc:picChg chg="add mod">
            <ac:chgData name="Zaldonis, Pauline" userId="96c4ff92-27e2-41fe-a321-7f8c37247e92" providerId="ADAL" clId="{4AF4E2C9-1910-48BD-AB51-6E9E25EAC167}" dt="2024-03-20T14:34:18.797" v="409" actId="14826"/>
            <ac:picMkLst>
              <pc:docMk/>
              <pc:sldMasterMk cId="988182034" sldId="2147483648"/>
              <pc:sldLayoutMk cId="998857209" sldId="2147483706"/>
              <ac:picMk id="5" creationId="{2666E232-9035-8AD9-CA50-91DBFC18C590}"/>
            </ac:picMkLst>
          </pc:picChg>
          <pc:picChg chg="mod">
            <ac:chgData name="Zaldonis, Pauline" userId="96c4ff92-27e2-41fe-a321-7f8c37247e92" providerId="ADAL" clId="{4AF4E2C9-1910-48BD-AB51-6E9E25EAC167}" dt="2024-03-20T14:28:46.756" v="396" actId="408"/>
            <ac:picMkLst>
              <pc:docMk/>
              <pc:sldMasterMk cId="988182034" sldId="2147483648"/>
              <pc:sldLayoutMk cId="998857209" sldId="2147483706"/>
              <ac:picMk id="10" creationId="{08B44A1C-1AA2-C515-B4BA-5CA3733FAFB0}"/>
            </ac:picMkLst>
          </pc:picChg>
          <pc:picChg chg="add del mod">
            <ac:chgData name="Zaldonis, Pauline" userId="96c4ff92-27e2-41fe-a321-7f8c37247e92" providerId="ADAL" clId="{4AF4E2C9-1910-48BD-AB51-6E9E25EAC167}" dt="2024-03-20T14:33:55.612" v="405" actId="478"/>
            <ac:picMkLst>
              <pc:docMk/>
              <pc:sldMasterMk cId="988182034" sldId="2147483648"/>
              <pc:sldLayoutMk cId="998857209" sldId="2147483706"/>
              <ac:picMk id="1026" creationId="{71780C0F-1090-AC53-EC2F-F7F510C1FC4B}"/>
            </ac:picMkLst>
          </pc:picChg>
        </pc:sldLayoutChg>
        <pc:sldLayoutChg chg="del">
          <pc:chgData name="Zaldonis, Pauline" userId="96c4ff92-27e2-41fe-a321-7f8c37247e92" providerId="ADAL" clId="{4AF4E2C9-1910-48BD-AB51-6E9E25EAC167}" dt="2024-03-20T13:23:43.262" v="383" actId="2696"/>
          <pc:sldLayoutMkLst>
            <pc:docMk/>
            <pc:sldMasterMk cId="988182034" sldId="2147483648"/>
            <pc:sldLayoutMk cId="2289309774" sldId="2147483706"/>
          </pc:sldLayoutMkLst>
        </pc:sldLayoutChg>
        <pc:sldLayoutChg chg="modSp del ord">
          <pc:chgData name="Zaldonis, Pauline" userId="96c4ff92-27e2-41fe-a321-7f8c37247e92" providerId="ADAL" clId="{4AF4E2C9-1910-48BD-AB51-6E9E25EAC167}" dt="2024-03-20T14:29:13.625" v="398" actId="2696"/>
          <pc:sldLayoutMkLst>
            <pc:docMk/>
            <pc:sldMasterMk cId="988182034" sldId="2147483648"/>
            <pc:sldLayoutMk cId="257085820" sldId="2147483707"/>
          </pc:sldLayoutMkLst>
          <pc:picChg chg="mod">
            <ac:chgData name="Zaldonis, Pauline" userId="96c4ff92-27e2-41fe-a321-7f8c37247e92" providerId="ADAL" clId="{4AF4E2C9-1910-48BD-AB51-6E9E25EAC167}" dt="2024-03-20T14:28:33.771" v="394" actId="408"/>
            <ac:picMkLst>
              <pc:docMk/>
              <pc:sldMasterMk cId="988182034" sldId="2147483648"/>
              <pc:sldLayoutMk cId="257085820" sldId="2147483707"/>
              <ac:picMk id="4" creationId="{DC3D67CA-7802-1408-5438-59F139E0BDB7}"/>
            </ac:picMkLst>
          </pc:picChg>
          <pc:picChg chg="mod">
            <ac:chgData name="Zaldonis, Pauline" userId="96c4ff92-27e2-41fe-a321-7f8c37247e92" providerId="ADAL" clId="{4AF4E2C9-1910-48BD-AB51-6E9E25EAC167}" dt="2024-03-20T14:28:33.771" v="394" actId="408"/>
            <ac:picMkLst>
              <pc:docMk/>
              <pc:sldMasterMk cId="988182034" sldId="2147483648"/>
              <pc:sldLayoutMk cId="257085820" sldId="2147483707"/>
              <ac:picMk id="10" creationId="{08B44A1C-1AA2-C515-B4BA-5CA3733FAFB0}"/>
            </ac:picMkLst>
          </pc:picChg>
          <pc:picChg chg="mod">
            <ac:chgData name="Zaldonis, Pauline" userId="96c4ff92-27e2-41fe-a321-7f8c37247e92" providerId="ADAL" clId="{4AF4E2C9-1910-48BD-AB51-6E9E25EAC167}" dt="2024-03-20T14:28:33.771" v="394" actId="408"/>
            <ac:picMkLst>
              <pc:docMk/>
              <pc:sldMasterMk cId="988182034" sldId="2147483648"/>
              <pc:sldLayoutMk cId="257085820" sldId="2147483707"/>
              <ac:picMk id="1026" creationId="{71780C0F-1090-AC53-EC2F-F7F510C1FC4B}"/>
            </ac:picMkLst>
          </pc:picChg>
        </pc:sldLayoutChg>
        <pc:sldLayoutChg chg="addSp modSp">
          <pc:chgData name="Zaldonis, Pauline" userId="96c4ff92-27e2-41fe-a321-7f8c37247e92" providerId="ADAL" clId="{4AF4E2C9-1910-48BD-AB51-6E9E25EAC167}" dt="2024-03-20T14:33:29.414" v="404" actId="408"/>
          <pc:sldLayoutMkLst>
            <pc:docMk/>
            <pc:sldMasterMk cId="988182034" sldId="2147483648"/>
            <pc:sldLayoutMk cId="2357172919" sldId="2147483708"/>
          </pc:sldLayoutMkLst>
          <pc:picChg chg="mod">
            <ac:chgData name="Zaldonis, Pauline" userId="96c4ff92-27e2-41fe-a321-7f8c37247e92" providerId="ADAL" clId="{4AF4E2C9-1910-48BD-AB51-6E9E25EAC167}" dt="2024-03-20T14:33:29.414" v="404" actId="408"/>
            <ac:picMkLst>
              <pc:docMk/>
              <pc:sldMasterMk cId="988182034" sldId="2147483648"/>
              <pc:sldLayoutMk cId="2357172919" sldId="2147483708"/>
              <ac:picMk id="4" creationId="{DC3D67CA-7802-1408-5438-59F139E0BDB7}"/>
            </ac:picMkLst>
          </pc:picChg>
          <pc:picChg chg="add mod">
            <ac:chgData name="Zaldonis, Pauline" userId="96c4ff92-27e2-41fe-a321-7f8c37247e92" providerId="ADAL" clId="{4AF4E2C9-1910-48BD-AB51-6E9E25EAC167}" dt="2024-03-20T14:33:29.414" v="404" actId="408"/>
            <ac:picMkLst>
              <pc:docMk/>
              <pc:sldMasterMk cId="988182034" sldId="2147483648"/>
              <pc:sldLayoutMk cId="2357172919" sldId="2147483708"/>
              <ac:picMk id="5" creationId="{EAC88B05-51D6-40A1-CBBE-685CEA3470AD}"/>
            </ac:picMkLst>
          </pc:picChg>
          <pc:picChg chg="mod">
            <ac:chgData name="Zaldonis, Pauline" userId="96c4ff92-27e2-41fe-a321-7f8c37247e92" providerId="ADAL" clId="{4AF4E2C9-1910-48BD-AB51-6E9E25EAC167}" dt="2024-03-20T14:33:29.414" v="404" actId="408"/>
            <ac:picMkLst>
              <pc:docMk/>
              <pc:sldMasterMk cId="988182034" sldId="2147483648"/>
              <pc:sldLayoutMk cId="2357172919" sldId="2147483708"/>
              <ac:picMk id="10" creationId="{08B44A1C-1AA2-C515-B4BA-5CA3733FAFB0}"/>
            </ac:picMkLst>
          </pc:picChg>
        </pc:sldLayoutChg>
        <pc:sldLayoutChg chg="addSp delSp modSp mod ord">
          <pc:chgData name="Zaldonis, Pauline" userId="96c4ff92-27e2-41fe-a321-7f8c37247e92" providerId="ADAL" clId="{4AF4E2C9-1910-48BD-AB51-6E9E25EAC167}" dt="2024-03-20T15:14:13.642" v="531" actId="20578"/>
          <pc:sldLayoutMkLst>
            <pc:docMk/>
            <pc:sldMasterMk cId="988182034" sldId="2147483648"/>
            <pc:sldLayoutMk cId="2720221057" sldId="2147483709"/>
          </pc:sldLayoutMkLst>
          <pc:spChg chg="mod">
            <ac:chgData name="Zaldonis, Pauline" userId="96c4ff92-27e2-41fe-a321-7f8c37247e92" providerId="ADAL" clId="{4AF4E2C9-1910-48BD-AB51-6E9E25EAC167}" dt="2024-03-20T15:11:08.441" v="518" actId="207"/>
            <ac:spMkLst>
              <pc:docMk/>
              <pc:sldMasterMk cId="988182034" sldId="2147483648"/>
              <pc:sldLayoutMk cId="2720221057" sldId="2147483709"/>
              <ac:spMk id="2" creationId="{204C7B94-6A5F-3108-F0D9-22EAE303959D}"/>
            </ac:spMkLst>
          </pc:spChg>
          <pc:spChg chg="del">
            <ac:chgData name="Zaldonis, Pauline" userId="96c4ff92-27e2-41fe-a321-7f8c37247e92" providerId="ADAL" clId="{4AF4E2C9-1910-48BD-AB51-6E9E25EAC167}" dt="2024-03-20T15:11:06.436" v="517" actId="478"/>
            <ac:spMkLst>
              <pc:docMk/>
              <pc:sldMasterMk cId="988182034" sldId="2147483648"/>
              <pc:sldLayoutMk cId="2720221057" sldId="2147483709"/>
              <ac:spMk id="7" creationId="{AFDC75C0-04BE-5A81-9694-CDC31CED1ACD}"/>
            </ac:spMkLst>
          </pc:spChg>
          <pc:picChg chg="mod">
            <ac:chgData name="Zaldonis, Pauline" userId="96c4ff92-27e2-41fe-a321-7f8c37247e92" providerId="ADAL" clId="{4AF4E2C9-1910-48BD-AB51-6E9E25EAC167}" dt="2024-03-20T15:11:33.692" v="520" actId="14826"/>
            <ac:picMkLst>
              <pc:docMk/>
              <pc:sldMasterMk cId="988182034" sldId="2147483648"/>
              <pc:sldLayoutMk cId="2720221057" sldId="2147483709"/>
              <ac:picMk id="8" creationId="{DF06A169-6B17-9346-C040-8B05572E5EFA}"/>
            </ac:picMkLst>
          </pc:picChg>
          <pc:cxnChg chg="add mod">
            <ac:chgData name="Zaldonis, Pauline" userId="96c4ff92-27e2-41fe-a321-7f8c37247e92" providerId="ADAL" clId="{4AF4E2C9-1910-48BD-AB51-6E9E25EAC167}" dt="2024-03-20T15:11:15.468" v="519"/>
            <ac:cxnSpMkLst>
              <pc:docMk/>
              <pc:sldMasterMk cId="988182034" sldId="2147483648"/>
              <pc:sldLayoutMk cId="2720221057" sldId="2147483709"/>
              <ac:cxnSpMk id="4" creationId="{4CFE5976-7185-AD39-756E-C92307C6042F}"/>
            </ac:cxnSpMkLst>
          </pc:cxnChg>
        </pc:sldLayoutChg>
        <pc:sldLayoutChg chg="addSp delSp modSp mod ord setBg">
          <pc:chgData name="Zaldonis, Pauline" userId="96c4ff92-27e2-41fe-a321-7f8c37247e92" providerId="ADAL" clId="{4AF4E2C9-1910-48BD-AB51-6E9E25EAC167}" dt="2024-03-20T15:14:20.409" v="532" actId="20578"/>
          <pc:sldLayoutMkLst>
            <pc:docMk/>
            <pc:sldMasterMk cId="988182034" sldId="2147483648"/>
            <pc:sldLayoutMk cId="4117182608" sldId="2147483710"/>
          </pc:sldLayoutMkLst>
          <pc:spChg chg="mod">
            <ac:chgData name="Zaldonis, Pauline" userId="96c4ff92-27e2-41fe-a321-7f8c37247e92" providerId="ADAL" clId="{4AF4E2C9-1910-48BD-AB51-6E9E25EAC167}" dt="2024-03-20T15:12:39.409" v="523" actId="207"/>
            <ac:spMkLst>
              <pc:docMk/>
              <pc:sldMasterMk cId="988182034" sldId="2147483648"/>
              <pc:sldLayoutMk cId="4117182608" sldId="2147483710"/>
              <ac:spMk id="2" creationId="{204C7B94-6A5F-3108-F0D9-22EAE303959D}"/>
            </ac:spMkLst>
          </pc:spChg>
          <pc:spChg chg="mod">
            <ac:chgData name="Zaldonis, Pauline" userId="96c4ff92-27e2-41fe-a321-7f8c37247e92" providerId="ADAL" clId="{4AF4E2C9-1910-48BD-AB51-6E9E25EAC167}" dt="2024-03-20T15:12:41.862" v="524" actId="207"/>
            <ac:spMkLst>
              <pc:docMk/>
              <pc:sldMasterMk cId="988182034" sldId="2147483648"/>
              <pc:sldLayoutMk cId="4117182608" sldId="2147483710"/>
              <ac:spMk id="3" creationId="{BBD5924D-5711-4027-FEA7-B0B3EF819E24}"/>
            </ac:spMkLst>
          </pc:spChg>
          <pc:spChg chg="mod">
            <ac:chgData name="Zaldonis, Pauline" userId="96c4ff92-27e2-41fe-a321-7f8c37247e92" providerId="ADAL" clId="{4AF4E2C9-1910-48BD-AB51-6E9E25EAC167}" dt="2024-03-20T15:12:58.023" v="527" actId="207"/>
            <ac:spMkLst>
              <pc:docMk/>
              <pc:sldMasterMk cId="988182034" sldId="2147483648"/>
              <pc:sldLayoutMk cId="4117182608" sldId="2147483710"/>
              <ac:spMk id="6" creationId="{C70B1372-8A55-79FD-1DA3-4C1D6E27A81E}"/>
            </ac:spMkLst>
          </pc:spChg>
          <pc:picChg chg="mod">
            <ac:chgData name="Zaldonis, Pauline" userId="96c4ff92-27e2-41fe-a321-7f8c37247e92" providerId="ADAL" clId="{4AF4E2C9-1910-48BD-AB51-6E9E25EAC167}" dt="2024-03-20T15:12:54.134" v="526" actId="14826"/>
            <ac:picMkLst>
              <pc:docMk/>
              <pc:sldMasterMk cId="988182034" sldId="2147483648"/>
              <pc:sldLayoutMk cId="4117182608" sldId="2147483710"/>
              <ac:picMk id="9" creationId="{005813EF-204F-DED9-5728-4DC52F6690A9}"/>
            </ac:picMkLst>
          </pc:picChg>
          <pc:cxnChg chg="add del mod">
            <ac:chgData name="Zaldonis, Pauline" userId="96c4ff92-27e2-41fe-a321-7f8c37247e92" providerId="ADAL" clId="{4AF4E2C9-1910-48BD-AB51-6E9E25EAC167}" dt="2024-03-20T15:13:04.813" v="528" actId="478"/>
            <ac:cxnSpMkLst>
              <pc:docMk/>
              <pc:sldMasterMk cId="988182034" sldId="2147483648"/>
              <pc:sldLayoutMk cId="4117182608" sldId="2147483710"/>
              <ac:cxnSpMk id="4" creationId="{073EC333-183E-494B-8250-40A50FF40F69}"/>
            </ac:cxnSpMkLst>
          </pc:cxnChg>
          <pc:cxnChg chg="add mod">
            <ac:chgData name="Zaldonis, Pauline" userId="96c4ff92-27e2-41fe-a321-7f8c37247e92" providerId="ADAL" clId="{4AF4E2C9-1910-48BD-AB51-6E9E25EAC167}" dt="2024-03-20T15:13:35.313" v="530" actId="1076"/>
            <ac:cxnSpMkLst>
              <pc:docMk/>
              <pc:sldMasterMk cId="988182034" sldId="2147483648"/>
              <pc:sldLayoutMk cId="4117182608" sldId="2147483710"/>
              <ac:cxnSpMk id="7" creationId="{EE0C4B3A-9A5F-EA33-8912-28B07A407F02}"/>
            </ac:cxnSpMkLst>
          </pc:cxnChg>
        </pc:sldLayoutChg>
      </pc:sldMasterChg>
    </pc:docChg>
  </pc:docChgLst>
  <pc:docChgLst>
    <pc:chgData name="Herrera, Alfredo" userId="1315df9b-11b7-4b32-ae58-0f3364c336ec" providerId="ADAL" clId="{FDD0E077-F87E-4FEE-AFCF-58CF01C5958B}"/>
    <pc:docChg chg="addSld delSld modSld">
      <pc:chgData name="Herrera, Alfredo" userId="1315df9b-11b7-4b32-ae58-0f3364c336ec" providerId="ADAL" clId="{FDD0E077-F87E-4FEE-AFCF-58CF01C5958B}" dt="2024-04-25T19:14:16.059" v="2" actId="2696"/>
      <pc:docMkLst>
        <pc:docMk/>
      </pc:docMkLst>
      <pc:sldChg chg="addSp delSp modSp new del mod">
        <pc:chgData name="Herrera, Alfredo" userId="1315df9b-11b7-4b32-ae58-0f3364c336ec" providerId="ADAL" clId="{FDD0E077-F87E-4FEE-AFCF-58CF01C5958B}" dt="2024-04-25T19:14:16.059" v="2" actId="2696"/>
        <pc:sldMkLst>
          <pc:docMk/>
          <pc:sldMk cId="3232906335" sldId="370"/>
        </pc:sldMkLst>
        <pc:spChg chg="del">
          <ac:chgData name="Herrera, Alfredo" userId="1315df9b-11b7-4b32-ae58-0f3364c336ec" providerId="ADAL" clId="{FDD0E077-F87E-4FEE-AFCF-58CF01C5958B}" dt="2024-04-25T19:12:03.686" v="1" actId="1032"/>
          <ac:spMkLst>
            <pc:docMk/>
            <pc:sldMk cId="3232906335" sldId="370"/>
            <ac:spMk id="2" creationId="{743E4388-A47C-B2D1-73AE-FDC764642295}"/>
          </ac:spMkLst>
        </pc:spChg>
        <pc:graphicFrameChg chg="add modGraphic">
          <ac:chgData name="Herrera, Alfredo" userId="1315df9b-11b7-4b32-ae58-0f3364c336ec" providerId="ADAL" clId="{FDD0E077-F87E-4FEE-AFCF-58CF01C5958B}" dt="2024-04-25T19:12:03.686" v="1" actId="1032"/>
          <ac:graphicFrameMkLst>
            <pc:docMk/>
            <pc:sldMk cId="3232906335" sldId="370"/>
            <ac:graphicFrameMk id="5" creationId="{FE8F9137-0851-98B3-F8B5-F2656965177F}"/>
          </ac:graphicFrameMkLst>
        </pc:graphicFrameChg>
      </pc:sldChg>
    </pc:docChg>
  </pc:docChgLst>
  <pc:docChgLst>
    <pc:chgData name="Hurley, Sarah" userId="S::sarah.hurley@ct.gov::2acfb637-cbdb-47d7-9120-72ee1a77705a" providerId="AD" clId="Web-{90C8D214-1D3D-2454-3ECD-B9677C7597D7}"/>
    <pc:docChg chg="addSld delSld modSld">
      <pc:chgData name="Hurley, Sarah" userId="S::sarah.hurley@ct.gov::2acfb637-cbdb-47d7-9120-72ee1a77705a" providerId="AD" clId="Web-{90C8D214-1D3D-2454-3ECD-B9677C7597D7}" dt="2024-05-23T17:06:35.454" v="25" actId="20577"/>
      <pc:docMkLst>
        <pc:docMk/>
      </pc:docMkLst>
      <pc:sldChg chg="modSp">
        <pc:chgData name="Hurley, Sarah" userId="S::sarah.hurley@ct.gov::2acfb637-cbdb-47d7-9120-72ee1a77705a" providerId="AD" clId="Web-{90C8D214-1D3D-2454-3ECD-B9677C7597D7}" dt="2024-05-23T17:06:35.454" v="25" actId="20577"/>
        <pc:sldMkLst>
          <pc:docMk/>
          <pc:sldMk cId="2049821638" sldId="315"/>
        </pc:sldMkLst>
        <pc:spChg chg="mod">
          <ac:chgData name="Hurley, Sarah" userId="S::sarah.hurley@ct.gov::2acfb637-cbdb-47d7-9120-72ee1a77705a" providerId="AD" clId="Web-{90C8D214-1D3D-2454-3ECD-B9677C7597D7}" dt="2024-05-23T17:06:35.454" v="25" actId="20577"/>
          <ac:spMkLst>
            <pc:docMk/>
            <pc:sldMk cId="2049821638" sldId="315"/>
            <ac:spMk id="3" creationId="{CF961CD3-1928-D837-8554-15E7703AF951}"/>
          </ac:spMkLst>
        </pc:spChg>
      </pc:sldChg>
      <pc:sldChg chg="new del">
        <pc:chgData name="Hurley, Sarah" userId="S::sarah.hurley@ct.gov::2acfb637-cbdb-47d7-9120-72ee1a77705a" providerId="AD" clId="Web-{90C8D214-1D3D-2454-3ECD-B9677C7597D7}" dt="2024-05-23T15:54:25.594" v="1"/>
        <pc:sldMkLst>
          <pc:docMk/>
          <pc:sldMk cId="65152345" sldId="324"/>
        </pc:sldMkLst>
      </pc:sldChg>
    </pc:docChg>
  </pc:docChgLst>
  <pc:docChgLst>
    <pc:chgData name="Zaldonis, Pauline" userId="96c4ff92-27e2-41fe-a321-7f8c37247e92" providerId="ADAL" clId="{2FA5A659-3299-4ECF-96D9-AD2A490EA82B}"/>
    <pc:docChg chg="undo custSel addSld modSld">
      <pc:chgData name="Zaldonis, Pauline" userId="96c4ff92-27e2-41fe-a321-7f8c37247e92" providerId="ADAL" clId="{2FA5A659-3299-4ECF-96D9-AD2A490EA82B}" dt="2024-04-25T19:26:44.260" v="465" actId="166"/>
      <pc:docMkLst>
        <pc:docMk/>
      </pc:docMkLst>
      <pc:sldChg chg="addSp modSp mod">
        <pc:chgData name="Zaldonis, Pauline" userId="96c4ff92-27e2-41fe-a321-7f8c37247e92" providerId="ADAL" clId="{2FA5A659-3299-4ECF-96D9-AD2A490EA82B}" dt="2024-04-25T19:25:53.676" v="458" actId="164"/>
        <pc:sldMkLst>
          <pc:docMk/>
          <pc:sldMk cId="322561927" sldId="258"/>
        </pc:sldMkLst>
        <pc:spChg chg="mod">
          <ac:chgData name="Zaldonis, Pauline" userId="96c4ff92-27e2-41fe-a321-7f8c37247e92" providerId="ADAL" clId="{2FA5A659-3299-4ECF-96D9-AD2A490EA82B}" dt="2024-04-25T19:25:53.676" v="458" actId="164"/>
          <ac:spMkLst>
            <pc:docMk/>
            <pc:sldMk cId="322561927" sldId="258"/>
            <ac:spMk id="10" creationId="{900DB902-3B28-17AF-EB9D-6E87B318BC41}"/>
          </ac:spMkLst>
        </pc:spChg>
        <pc:grpChg chg="add mod">
          <ac:chgData name="Zaldonis, Pauline" userId="96c4ff92-27e2-41fe-a321-7f8c37247e92" providerId="ADAL" clId="{2FA5A659-3299-4ECF-96D9-AD2A490EA82B}" dt="2024-04-25T19:25:53.676" v="458" actId="164"/>
          <ac:grpSpMkLst>
            <pc:docMk/>
            <pc:sldMk cId="322561927" sldId="258"/>
            <ac:grpSpMk id="4" creationId="{61CF7C65-BC18-EFF4-F007-CD6321CE3C65}"/>
          </ac:grpSpMkLst>
        </pc:grpChg>
        <pc:picChg chg="mod">
          <ac:chgData name="Zaldonis, Pauline" userId="96c4ff92-27e2-41fe-a321-7f8c37247e92" providerId="ADAL" clId="{2FA5A659-3299-4ECF-96D9-AD2A490EA82B}" dt="2024-04-25T19:25:53.676" v="458" actId="164"/>
          <ac:picMkLst>
            <pc:docMk/>
            <pc:sldMk cId="322561927" sldId="258"/>
            <ac:picMk id="12" creationId="{8A5A0584-B019-4FC7-3AB5-B79C21D8B737}"/>
          </ac:picMkLst>
        </pc:picChg>
      </pc:sldChg>
      <pc:sldChg chg="addSp modSp">
        <pc:chgData name="Zaldonis, Pauline" userId="96c4ff92-27e2-41fe-a321-7f8c37247e92" providerId="ADAL" clId="{2FA5A659-3299-4ECF-96D9-AD2A490EA82B}" dt="2024-04-25T19:25:58.687" v="460" actId="164"/>
        <pc:sldMkLst>
          <pc:docMk/>
          <pc:sldMk cId="2039157426" sldId="259"/>
        </pc:sldMkLst>
        <pc:spChg chg="mod">
          <ac:chgData name="Zaldonis, Pauline" userId="96c4ff92-27e2-41fe-a321-7f8c37247e92" providerId="ADAL" clId="{2FA5A659-3299-4ECF-96D9-AD2A490EA82B}" dt="2024-04-25T19:25:56.698" v="459" actId="164"/>
          <ac:spMkLst>
            <pc:docMk/>
            <pc:sldMk cId="2039157426" sldId="259"/>
            <ac:spMk id="10" creationId="{900DB902-3B28-17AF-EB9D-6E87B318BC41}"/>
          </ac:spMkLst>
        </pc:spChg>
        <pc:spChg chg="mod">
          <ac:chgData name="Zaldonis, Pauline" userId="96c4ff92-27e2-41fe-a321-7f8c37247e92" providerId="ADAL" clId="{2FA5A659-3299-4ECF-96D9-AD2A490EA82B}" dt="2024-04-25T19:25:58.687" v="460" actId="164"/>
          <ac:spMkLst>
            <pc:docMk/>
            <pc:sldMk cId="2039157426" sldId="259"/>
            <ac:spMk id="13" creationId="{D2163307-B75C-A8AD-6F38-B7B28DB40CF1}"/>
          </ac:spMkLst>
        </pc:spChg>
        <pc:grpChg chg="add mod">
          <ac:chgData name="Zaldonis, Pauline" userId="96c4ff92-27e2-41fe-a321-7f8c37247e92" providerId="ADAL" clId="{2FA5A659-3299-4ECF-96D9-AD2A490EA82B}" dt="2024-04-25T19:25:56.698" v="459" actId="164"/>
          <ac:grpSpMkLst>
            <pc:docMk/>
            <pc:sldMk cId="2039157426" sldId="259"/>
            <ac:grpSpMk id="4" creationId="{8FD53481-DA5B-7E48-E72C-A6FF14E21D3D}"/>
          </ac:grpSpMkLst>
        </pc:grpChg>
        <pc:grpChg chg="add mod">
          <ac:chgData name="Zaldonis, Pauline" userId="96c4ff92-27e2-41fe-a321-7f8c37247e92" providerId="ADAL" clId="{2FA5A659-3299-4ECF-96D9-AD2A490EA82B}" dt="2024-04-25T19:25:58.687" v="460" actId="164"/>
          <ac:grpSpMkLst>
            <pc:docMk/>
            <pc:sldMk cId="2039157426" sldId="259"/>
            <ac:grpSpMk id="5" creationId="{F9738624-5EEE-9C06-2CF9-6730C98DF4C4}"/>
          </ac:grpSpMkLst>
        </pc:grpChg>
        <pc:picChg chg="mod">
          <ac:chgData name="Zaldonis, Pauline" userId="96c4ff92-27e2-41fe-a321-7f8c37247e92" providerId="ADAL" clId="{2FA5A659-3299-4ECF-96D9-AD2A490EA82B}" dt="2024-04-25T19:25:58.687" v="460" actId="164"/>
          <ac:picMkLst>
            <pc:docMk/>
            <pc:sldMk cId="2039157426" sldId="259"/>
            <ac:picMk id="11" creationId="{EA2653F5-1E6F-37B3-A18C-E791AC5A169E}"/>
          </ac:picMkLst>
        </pc:picChg>
        <pc:picChg chg="mod">
          <ac:chgData name="Zaldonis, Pauline" userId="96c4ff92-27e2-41fe-a321-7f8c37247e92" providerId="ADAL" clId="{2FA5A659-3299-4ECF-96D9-AD2A490EA82B}" dt="2024-04-25T19:25:56.698" v="459" actId="164"/>
          <ac:picMkLst>
            <pc:docMk/>
            <pc:sldMk cId="2039157426" sldId="259"/>
            <ac:picMk id="12" creationId="{8A5A0584-B019-4FC7-3AB5-B79C21D8B737}"/>
          </ac:picMkLst>
        </pc:picChg>
      </pc:sldChg>
      <pc:sldChg chg="addSp delSp modSp mod">
        <pc:chgData name="Zaldonis, Pauline" userId="96c4ff92-27e2-41fe-a321-7f8c37247e92" providerId="ADAL" clId="{2FA5A659-3299-4ECF-96D9-AD2A490EA82B}" dt="2024-04-25T19:06:17.057" v="28" actId="478"/>
        <pc:sldMkLst>
          <pc:docMk/>
          <pc:sldMk cId="3863718969" sldId="299"/>
        </pc:sldMkLst>
        <pc:spChg chg="add del mod">
          <ac:chgData name="Zaldonis, Pauline" userId="96c4ff92-27e2-41fe-a321-7f8c37247e92" providerId="ADAL" clId="{2FA5A659-3299-4ECF-96D9-AD2A490EA82B}" dt="2024-04-25T19:06:17.057" v="28" actId="478"/>
          <ac:spMkLst>
            <pc:docMk/>
            <pc:sldMk cId="3863718969" sldId="299"/>
            <ac:spMk id="10" creationId="{DAE945C9-B3C1-A311-E1D7-549B7DF6E182}"/>
          </ac:spMkLst>
        </pc:spChg>
        <pc:graphicFrameChg chg="add del mod modGraphic">
          <ac:chgData name="Zaldonis, Pauline" userId="96c4ff92-27e2-41fe-a321-7f8c37247e92" providerId="ADAL" clId="{2FA5A659-3299-4ECF-96D9-AD2A490EA82B}" dt="2024-04-25T18:58:09.233" v="4" actId="478"/>
          <ac:graphicFrameMkLst>
            <pc:docMk/>
            <pc:sldMk cId="3863718969" sldId="299"/>
            <ac:graphicFrameMk id="4" creationId="{3A1AFA25-C6F0-431A-8CDC-A40BAC070D3F}"/>
          </ac:graphicFrameMkLst>
        </pc:graphicFrameChg>
        <pc:graphicFrameChg chg="add del modGraphic">
          <ac:chgData name="Zaldonis, Pauline" userId="96c4ff92-27e2-41fe-a321-7f8c37247e92" providerId="ADAL" clId="{2FA5A659-3299-4ECF-96D9-AD2A490EA82B}" dt="2024-04-25T19:03:59.092" v="6" actId="478"/>
          <ac:graphicFrameMkLst>
            <pc:docMk/>
            <pc:sldMk cId="3863718969" sldId="299"/>
            <ac:graphicFrameMk id="5" creationId="{27D43106-28EE-351A-8ED1-FEDE3B169FC0}"/>
          </ac:graphicFrameMkLst>
        </pc:graphicFrameChg>
        <pc:graphicFrameChg chg="add del mod modGraphic">
          <ac:chgData name="Zaldonis, Pauline" userId="96c4ff92-27e2-41fe-a321-7f8c37247e92" providerId="ADAL" clId="{2FA5A659-3299-4ECF-96D9-AD2A490EA82B}" dt="2024-04-25T19:06:01.935" v="21" actId="478"/>
          <ac:graphicFrameMkLst>
            <pc:docMk/>
            <pc:sldMk cId="3863718969" sldId="299"/>
            <ac:graphicFrameMk id="9" creationId="{2649F883-4A31-0FFA-19E3-3CF3AA6150D5}"/>
          </ac:graphicFrameMkLst>
        </pc:graphicFrameChg>
      </pc:sldChg>
      <pc:sldChg chg="addSp delSp modSp new mod">
        <pc:chgData name="Zaldonis, Pauline" userId="96c4ff92-27e2-41fe-a321-7f8c37247e92" providerId="ADAL" clId="{2FA5A659-3299-4ECF-96D9-AD2A490EA82B}" dt="2024-04-25T19:26:44.260" v="465" actId="166"/>
        <pc:sldMkLst>
          <pc:docMk/>
          <pc:sldMk cId="3380795477" sldId="370"/>
        </pc:sldMkLst>
        <pc:spChg chg="mod">
          <ac:chgData name="Zaldonis, Pauline" userId="96c4ff92-27e2-41fe-a321-7f8c37247e92" providerId="ADAL" clId="{2FA5A659-3299-4ECF-96D9-AD2A490EA82B}" dt="2024-04-25T19:19:51.258" v="50" actId="20577"/>
          <ac:spMkLst>
            <pc:docMk/>
            <pc:sldMk cId="3380795477" sldId="370"/>
            <ac:spMk id="2" creationId="{A0433B12-0C8F-E1C1-D651-A4DC198C5D61}"/>
          </ac:spMkLst>
        </pc:spChg>
        <pc:spChg chg="mod ord">
          <ac:chgData name="Zaldonis, Pauline" userId="96c4ff92-27e2-41fe-a321-7f8c37247e92" providerId="ADAL" clId="{2FA5A659-3299-4ECF-96D9-AD2A490EA82B}" dt="2024-04-25T19:26:44.260" v="465" actId="166"/>
          <ac:spMkLst>
            <pc:docMk/>
            <pc:sldMk cId="3380795477" sldId="370"/>
            <ac:spMk id="3" creationId="{9E254BD9-CDCA-F083-3733-79E1E36C4409}"/>
          </ac:spMkLst>
        </pc:spChg>
        <pc:spChg chg="add del mod ord">
          <ac:chgData name="Zaldonis, Pauline" userId="96c4ff92-27e2-41fe-a321-7f8c37247e92" providerId="ADAL" clId="{2FA5A659-3299-4ECF-96D9-AD2A490EA82B}" dt="2024-04-25T19:25:21.468" v="443" actId="478"/>
          <ac:spMkLst>
            <pc:docMk/>
            <pc:sldMk cId="3380795477" sldId="370"/>
            <ac:spMk id="6" creationId="{A2E870D0-BB24-CB00-033E-132618911DB0}"/>
          </ac:spMkLst>
        </pc:spChg>
        <pc:spChg chg="add mod ord">
          <ac:chgData name="Zaldonis, Pauline" userId="96c4ff92-27e2-41fe-a321-7f8c37247e92" providerId="ADAL" clId="{2FA5A659-3299-4ECF-96D9-AD2A490EA82B}" dt="2024-04-25T19:25:33.547" v="445" actId="164"/>
          <ac:spMkLst>
            <pc:docMk/>
            <pc:sldMk cId="3380795477" sldId="370"/>
            <ac:spMk id="7" creationId="{BD67C901-0EA1-8968-563F-173558C52514}"/>
          </ac:spMkLst>
        </pc:spChg>
        <pc:spChg chg="add mod ord">
          <ac:chgData name="Zaldonis, Pauline" userId="96c4ff92-27e2-41fe-a321-7f8c37247e92" providerId="ADAL" clId="{2FA5A659-3299-4ECF-96D9-AD2A490EA82B}" dt="2024-04-25T19:25:31.545" v="444" actId="164"/>
          <ac:spMkLst>
            <pc:docMk/>
            <pc:sldMk cId="3380795477" sldId="370"/>
            <ac:spMk id="9" creationId="{8CDB15E3-7B81-6532-CBE6-3DB86E469E55}"/>
          </ac:spMkLst>
        </pc:spChg>
        <pc:grpChg chg="add mod">
          <ac:chgData name="Zaldonis, Pauline" userId="96c4ff92-27e2-41fe-a321-7f8c37247e92" providerId="ADAL" clId="{2FA5A659-3299-4ECF-96D9-AD2A490EA82B}" dt="2024-04-25T19:26:33.297" v="463" actId="164"/>
          <ac:grpSpMkLst>
            <pc:docMk/>
            <pc:sldMk cId="3380795477" sldId="370"/>
            <ac:grpSpMk id="12" creationId="{080B7DE8-8492-A5E4-3C74-C2729AA9C5A1}"/>
          </ac:grpSpMkLst>
        </pc:grpChg>
        <pc:grpChg chg="add mod">
          <ac:chgData name="Zaldonis, Pauline" userId="96c4ff92-27e2-41fe-a321-7f8c37247e92" providerId="ADAL" clId="{2FA5A659-3299-4ECF-96D9-AD2A490EA82B}" dt="2024-04-25T19:26:33.297" v="463" actId="164"/>
          <ac:grpSpMkLst>
            <pc:docMk/>
            <pc:sldMk cId="3380795477" sldId="370"/>
            <ac:grpSpMk id="13" creationId="{10501E94-6860-F347-EE84-C4EA83936A62}"/>
          </ac:grpSpMkLst>
        </pc:grpChg>
        <pc:grpChg chg="add mod">
          <ac:chgData name="Zaldonis, Pauline" userId="96c4ff92-27e2-41fe-a321-7f8c37247e92" providerId="ADAL" clId="{2FA5A659-3299-4ECF-96D9-AD2A490EA82B}" dt="2024-04-25T19:26:39.029" v="464" actId="1076"/>
          <ac:grpSpMkLst>
            <pc:docMk/>
            <pc:sldMk cId="3380795477" sldId="370"/>
            <ac:grpSpMk id="14" creationId="{FED68E47-AC9A-FCE6-EB14-D232D10726B5}"/>
          </ac:grpSpMkLst>
        </pc:grpChg>
        <pc:picChg chg="add mod ord modCrop">
          <ac:chgData name="Zaldonis, Pauline" userId="96c4ff92-27e2-41fe-a321-7f8c37247e92" providerId="ADAL" clId="{2FA5A659-3299-4ECF-96D9-AD2A490EA82B}" dt="2024-04-25T19:25:33.547" v="445" actId="164"/>
          <ac:picMkLst>
            <pc:docMk/>
            <pc:sldMk cId="3380795477" sldId="370"/>
            <ac:picMk id="5" creationId="{D1071E46-2290-3258-6687-F7345A79E076}"/>
          </ac:picMkLst>
        </pc:picChg>
        <pc:picChg chg="add mod ord">
          <ac:chgData name="Zaldonis, Pauline" userId="96c4ff92-27e2-41fe-a321-7f8c37247e92" providerId="ADAL" clId="{2FA5A659-3299-4ECF-96D9-AD2A490EA82B}" dt="2024-04-25T19:25:31.545" v="444" actId="164"/>
          <ac:picMkLst>
            <pc:docMk/>
            <pc:sldMk cId="3380795477" sldId="370"/>
            <ac:picMk id="8" creationId="{F0129B8A-3CA7-1590-A310-94B3B9CFCC9A}"/>
          </ac:picMkLst>
        </pc:picChg>
        <pc:cxnChg chg="add mod">
          <ac:chgData name="Zaldonis, Pauline" userId="96c4ff92-27e2-41fe-a321-7f8c37247e92" providerId="ADAL" clId="{2FA5A659-3299-4ECF-96D9-AD2A490EA82B}" dt="2024-04-25T19:26:33.297" v="463" actId="164"/>
          <ac:cxnSpMkLst>
            <pc:docMk/>
            <pc:sldMk cId="3380795477" sldId="370"/>
            <ac:cxnSpMk id="11" creationId="{D5BC8E6E-2821-30C6-354B-94E5EF6D2C8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EA8DC-8D06-43E4-8057-FDE9756A042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EF8D6-A6F4-43FC-BC88-FE33622A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41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Link to edit the form: https://forms.office.com/Pages/DesignPageV2.aspx?subpage=design&amp;FormId=-nyLEd2juUiwJjH_abtzi5L_xJbiJ_5BoyF_jDckfpJUOUVLMzQ5UkhJMzM1NFlCQTlXWVVTV1JaMS4u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EF8D6-A6F4-43FC-BC88-FE33622ABE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6F0B-0023-8C13-BD3B-4C38EE16B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0721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62622-C926-4295-6AE3-B34DD563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396"/>
            <a:ext cx="9144000" cy="573089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EAEEA4-BD24-3A9E-73ED-5EA2302B43B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24001" y="3815306"/>
            <a:ext cx="9144000" cy="57308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C3D67CA-7802-1408-5438-59F139E0B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991" y="5617022"/>
            <a:ext cx="4726239" cy="935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B44A1C-1AA2-C515-B4BA-5CA3733FAF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770" y="5780509"/>
            <a:ext cx="2482527" cy="77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9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67748"/>
            <a:ext cx="10759441" cy="73152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28B2962-AE4F-6504-C338-22D43C5BB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728216"/>
            <a:ext cx="10759440" cy="4426541"/>
          </a:xfrm>
        </p:spPr>
        <p:txBody>
          <a:bodyPr>
            <a:normAutofit/>
          </a:bodyPr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406F05-2551-AD11-86F8-06303B926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8F9AF-D9E1-7148-3F1A-91859C73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AFBEE1-505D-383B-1E1B-4CC06B3D0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5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5431536" cy="2194560"/>
          </a:xfrm>
        </p:spPr>
        <p:txBody>
          <a:bodyPr anchor="t" anchorCtr="0"/>
          <a:lstStyle>
            <a:lvl1pPr>
              <a:defRPr>
                <a:solidFill>
                  <a:srgbClr val="3371E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325" y="867748"/>
            <a:ext cx="5294376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666C5C-3075-FDBA-3214-C8C71203B815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B2830E-0447-48F6-64BC-E815F25C3A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09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325" y="867748"/>
            <a:ext cx="5294376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75C0-04BE-5A81-9694-CDC31CED1AC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37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391025" cy="219456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82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0B5CA0-FF57-1B77-8C81-4D633873A18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325" y="867748"/>
            <a:ext cx="5294376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391025" cy="219456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30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0B5CA0-FF57-1B77-8C81-4D633873A18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325" y="867748"/>
            <a:ext cx="5294376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391025" cy="219456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70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343" y="867748"/>
            <a:ext cx="6745805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67748"/>
            <a:ext cx="2971800" cy="2561252"/>
          </a:xfrm>
        </p:spPr>
        <p:txBody>
          <a:bodyPr anchor="t" anchorCtr="0"/>
          <a:lstStyle>
            <a:lvl1pPr>
              <a:defRPr>
                <a:solidFill>
                  <a:srgbClr val="3371E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931"/>
            <a:ext cx="1177654" cy="36641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FE5976-7185-AD39-756E-C92307C6042F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221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343" y="867748"/>
            <a:ext cx="6745805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75C0-04BE-5A81-9694-CDC31CED1ACD}"/>
              </a:ext>
            </a:extLst>
          </p:cNvPr>
          <p:cNvSpPr/>
          <p:nvPr userDrawn="1"/>
        </p:nvSpPr>
        <p:spPr>
          <a:xfrm>
            <a:off x="1" y="0"/>
            <a:ext cx="4572000" cy="6858000"/>
          </a:xfrm>
          <a:prstGeom prst="rect">
            <a:avLst/>
          </a:prstGeom>
          <a:solidFill>
            <a:srgbClr val="337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67748"/>
            <a:ext cx="2971800" cy="256125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0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D916AD-FB8B-0651-DFD2-0C170C5F909B}"/>
              </a:ext>
            </a:extLst>
          </p:cNvPr>
          <p:cNvSpPr/>
          <p:nvPr userDrawn="1"/>
        </p:nvSpPr>
        <p:spPr>
          <a:xfrm>
            <a:off x="4572001" y="0"/>
            <a:ext cx="76199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343" y="867748"/>
            <a:ext cx="6745805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67748"/>
            <a:ext cx="2971800" cy="256125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47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D916AD-FB8B-0651-DFD2-0C170C5F909B}"/>
              </a:ext>
            </a:extLst>
          </p:cNvPr>
          <p:cNvSpPr/>
          <p:nvPr userDrawn="1"/>
        </p:nvSpPr>
        <p:spPr>
          <a:xfrm>
            <a:off x="4572001" y="0"/>
            <a:ext cx="76199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343" y="867748"/>
            <a:ext cx="6745805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67748"/>
            <a:ext cx="2971800" cy="256125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24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67748"/>
            <a:ext cx="5431536" cy="2194560"/>
          </a:xfrm>
        </p:spPr>
        <p:txBody>
          <a:bodyPr anchor="t" anchorCtr="0"/>
          <a:lstStyle>
            <a:lvl1pPr>
              <a:defRPr>
                <a:solidFill>
                  <a:srgbClr val="3371E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924D-5711-4027-FEA7-B0B3EF819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325" y="867748"/>
            <a:ext cx="5294376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tx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tx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3pPr>
            <a:lvl4pPr>
              <a:defRPr>
                <a:solidFill>
                  <a:schemeClr val="tx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4pPr>
            <a:lvl5pPr>
              <a:defRPr>
                <a:solidFill>
                  <a:schemeClr val="tx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BE3379-D79C-2187-F0DF-5CCB2BDFB582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1372-8A55-79FD-1DA3-4C1D6E27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tx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813EF-204F-DED9-5728-4DC52F6690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931"/>
            <a:ext cx="1177654" cy="36641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0C4B3A-9A5F-EA33-8912-28B07A407F02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18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6F0B-0023-8C13-BD3B-4C38EE16B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0721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62622-C926-4295-6AE3-B34DD563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396"/>
            <a:ext cx="9144000" cy="573089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EAEEA4-BD24-3A9E-73ED-5EA2302B43B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24001" y="3815306"/>
            <a:ext cx="9144000" cy="57308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C3D67CA-7802-1408-5438-59F139E0B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991" y="5617022"/>
            <a:ext cx="4726239" cy="935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B44A1C-1AA2-C515-B4BA-5CA3733FAF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770" y="5780509"/>
            <a:ext cx="2482527" cy="772402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666E232-9035-8AD9-CA50-91DBFC18C5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3572" y="5617022"/>
            <a:ext cx="3181143" cy="93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857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67748"/>
            <a:ext cx="5431536" cy="219456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924D-5711-4027-FEA7-B0B3EF819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325" y="867748"/>
            <a:ext cx="5294376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3pPr>
            <a:lvl4pPr>
              <a:defRPr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4pPr>
            <a:lvl5pPr>
              <a:defRPr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BE3379-D79C-2187-F0DF-5CCB2BDFB582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1372-8A55-79FD-1DA3-4C1D6E27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813EF-204F-DED9-5728-4DC52F6690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65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3E21-F4AE-2279-38B0-FB027C71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68679"/>
            <a:ext cx="10515600" cy="77724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558F-FB3E-D1C7-E674-282BA3CF1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89120"/>
          </a:xfrm>
        </p:spPr>
        <p:txBody>
          <a:bodyPr/>
          <a:lstStyle>
            <a:lvl1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CA798-B0DD-3316-6C91-BC309667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89120"/>
          </a:xfrm>
        </p:spPr>
        <p:txBody>
          <a:bodyPr/>
          <a:lstStyle>
            <a:lvl1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8E5C6F-36EC-83F4-64F9-007B080E8CBF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4E6D-920A-7360-3FC9-B004FD1D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D2E715-3F9A-B927-8F5B-ACD40D080C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891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3E21-F4AE-2279-38B0-FB027C71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68679"/>
            <a:ext cx="10515600" cy="7772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558F-FB3E-D1C7-E674-282BA3CF1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7427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CA798-B0DD-3316-6C91-BC309667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7427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5C543A-C530-574E-EC74-4B5FC2202390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3C9DDC-8C62-F7F5-2D43-BB2B8E00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6BE25F-8192-D7E3-36D7-36977ACC42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34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E26B-41C4-61BB-BCD9-29D0A71D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22D0-2133-7C4B-F185-4B2894C26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3371E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31788-1401-7E2A-B4DC-F6D5F8264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6C8FC-CCE6-E056-362D-7EBC562D2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3371E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98D6F-B155-D9BA-67AB-426C94C9D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BA9FA8-3A04-76D9-C790-74DE32D8A61F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4E74A16-16DA-2A47-CA25-86D3C880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7B7813-3137-6215-AFBC-B78CD3CF8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962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E26B-41C4-61BB-BCD9-29D0A71D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22D0-2133-7C4B-F185-4B2894C26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31788-1401-7E2A-B4DC-F6D5F8264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6C8FC-CCE6-E056-362D-7EBC562D2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98D6F-B155-D9BA-67AB-426C94C9D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131487-DA20-A804-484A-64B9333FB4DA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1CA17D-4DCF-6280-E6A9-1162A388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A5420F-2BA4-566B-11F5-3909B4F08C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05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82BF03-2E65-6C3B-8CEA-E553DC4F412E}"/>
              </a:ext>
            </a:extLst>
          </p:cNvPr>
          <p:cNvCxnSpPr>
            <a:cxnSpLocks/>
          </p:cNvCxnSpPr>
          <p:nvPr userDrawn="1"/>
        </p:nvCxnSpPr>
        <p:spPr>
          <a:xfrm>
            <a:off x="3026228" y="1562878"/>
            <a:ext cx="0" cy="37322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0138A32-5533-EF12-ED85-1A80D22B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Autofit/>
          </a:bodyPr>
          <a:lstStyle>
            <a:lvl1pPr>
              <a:defRPr sz="6000" b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2719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82BF03-2E65-6C3B-8CEA-E553DC4F412E}"/>
              </a:ext>
            </a:extLst>
          </p:cNvPr>
          <p:cNvCxnSpPr>
            <a:cxnSpLocks/>
          </p:cNvCxnSpPr>
          <p:nvPr userDrawn="1"/>
        </p:nvCxnSpPr>
        <p:spPr>
          <a:xfrm>
            <a:off x="3026228" y="1562878"/>
            <a:ext cx="0" cy="37322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0138A32-5533-EF12-ED85-1A80D22B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Autofit/>
          </a:bodyPr>
          <a:lstStyle>
            <a:lvl1pPr>
              <a:defRPr sz="6000" b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0674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82BF03-2E65-6C3B-8CEA-E553DC4F412E}"/>
              </a:ext>
            </a:extLst>
          </p:cNvPr>
          <p:cNvCxnSpPr>
            <a:cxnSpLocks/>
          </p:cNvCxnSpPr>
          <p:nvPr userDrawn="1"/>
        </p:nvCxnSpPr>
        <p:spPr>
          <a:xfrm>
            <a:off x="3026228" y="1562878"/>
            <a:ext cx="0" cy="37322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0138A32-5533-EF12-ED85-1A80D22B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Autofit/>
          </a:bodyPr>
          <a:lstStyle>
            <a:lvl1pPr>
              <a:defRPr sz="6000" b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79885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82BF03-2E65-6C3B-8CEA-E553DC4F412E}"/>
              </a:ext>
            </a:extLst>
          </p:cNvPr>
          <p:cNvCxnSpPr>
            <a:cxnSpLocks/>
          </p:cNvCxnSpPr>
          <p:nvPr userDrawn="1"/>
        </p:nvCxnSpPr>
        <p:spPr>
          <a:xfrm>
            <a:off x="3026228" y="1562878"/>
            <a:ext cx="0" cy="37322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0138A32-5533-EF12-ED85-1A80D22B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Autofit/>
          </a:bodyPr>
          <a:lstStyle>
            <a:lvl1pPr>
              <a:defRPr sz="6000" b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67667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0138A32-5533-EF12-ED85-1A80D22B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644" y="2766218"/>
            <a:ext cx="6708712" cy="1325563"/>
          </a:xfrm>
        </p:spPr>
        <p:txBody>
          <a:bodyPr>
            <a:noAutofit/>
          </a:bodyPr>
          <a:lstStyle>
            <a:lvl1pPr algn="ctr">
              <a:defRPr sz="6000" b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321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6F0B-0023-8C13-BD3B-4C38EE16B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0721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62622-C926-4295-6AE3-B34DD563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396"/>
            <a:ext cx="9144000" cy="573089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EAEEA4-BD24-3A9E-73ED-5EA2302B43B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24001" y="3815306"/>
            <a:ext cx="9144000" cy="57308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C3D67CA-7802-1408-5438-59F139E0B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991" y="5617022"/>
            <a:ext cx="4726239" cy="935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B44A1C-1AA2-C515-B4BA-5CA3733FAF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770" y="5780509"/>
            <a:ext cx="2482527" cy="7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395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65FE2-3525-D0FF-1E09-57839F478108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65846-EE80-1701-F0A6-DCF03CDE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4DB411-BCC2-2698-77D7-6F20E5D43D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490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466892-C6C3-6D61-007B-EF23D1D8684F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7C20-3A2D-EEB7-77DA-7A36A5B9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7653A-0B11-558F-6E95-2CABA4570B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639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3F77C7-C0C5-72E7-252B-37ECD1228249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7CDEB-8850-AEA9-4565-65ECB84C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50BCC-AA04-4685-F5DB-30AF9E2046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575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EE1410-F04F-29E3-E61D-F8480712EB82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7B56A-5542-8661-7EA9-4632823F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9E2420-F553-6647-49E2-933C209626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435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7FF2F3-F155-4053-8CBE-6F38DB5372F5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DAA91-D974-969E-C78E-8579D5E0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5FA41-6260-ECE6-AAE6-7BAC1DD465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448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5CAEB5-5B0B-3312-5E2C-A3327CA73606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BFA5642-5FB4-6C3C-FF9F-3A05B918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B4F50-23B9-8CCD-D377-1D4E511BDC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675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60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6F0B-0023-8C13-BD3B-4C38EE16B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0721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62622-C926-4295-6AE3-B34DD563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396"/>
            <a:ext cx="9144000" cy="573089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EAEEA4-BD24-3A9E-73ED-5EA2302B43B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24001" y="3815306"/>
            <a:ext cx="9144000" cy="57308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C3D67CA-7802-1408-5438-59F139E0B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991" y="5617022"/>
            <a:ext cx="4726239" cy="935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B44A1C-1AA2-C515-B4BA-5CA3733FAF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770" y="5780510"/>
            <a:ext cx="2482527" cy="77240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C88B05-51D6-40A1-CBBE-685CEA3470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3572" y="5617022"/>
            <a:ext cx="3181143" cy="93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17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554894" cy="5309216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rgbClr val="3371E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8124-1893-B257-AB8C-9E97B45B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672" y="867747"/>
            <a:ext cx="5662127" cy="5309216"/>
          </a:xfrm>
        </p:spPr>
        <p:txBody>
          <a:bodyPr/>
          <a:lstStyle>
            <a:lvl1pPr marL="0" indent="0">
              <a:buNone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48BB85-D813-8982-D011-1E4DD86D62EC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747E23-0EBD-4997-ADAD-8C2DD40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3FE058-F197-B074-F143-6DC249F297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8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554894" cy="5309216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8124-1893-B257-AB8C-9E97B45B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672" y="867747"/>
            <a:ext cx="5662127" cy="530921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75B33A-1DB0-9DEE-B4FD-A555D8D5591B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03696-6519-147B-198F-60B2DA93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802699-1A45-2898-7C15-B58B15F627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8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554894" cy="1524469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rgbClr val="3371E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8124-1893-B257-AB8C-9E97B45B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672" y="867747"/>
            <a:ext cx="5662127" cy="5309216"/>
          </a:xfrm>
        </p:spPr>
        <p:txBody>
          <a:bodyPr/>
          <a:lstStyle>
            <a:lvl1pPr marL="0" indent="0">
              <a:buNone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FAFD9DB-C21A-8786-56D0-5D03821C0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2567709"/>
            <a:ext cx="4554893" cy="3609255"/>
          </a:xfrm>
        </p:spPr>
        <p:txBody>
          <a:bodyPr>
            <a:normAutofit/>
          </a:bodyPr>
          <a:lstStyle>
            <a:lvl1pPr marL="0" indent="0">
              <a:buNone/>
              <a:defRPr sz="2600" b="0" i="0"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2073E3-39E3-757B-BE8B-3C9CCA63F054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13EAF-EB51-075C-CE5B-A64B9859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F6AD8A-004E-6871-C98C-5A8E37CD69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9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554894" cy="152704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8124-1893-B257-AB8C-9E97B45B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672" y="867747"/>
            <a:ext cx="5662127" cy="530921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28B2962-AE4F-6504-C338-22D43C5BB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2569464"/>
            <a:ext cx="4554893" cy="3618490"/>
          </a:xfrm>
        </p:spPr>
        <p:txBody>
          <a:bodyPr>
            <a:normAutofit/>
          </a:bodyPr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2F06BC-119F-7E6D-8CEC-E9AD458E4299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3AB6FDA-C063-AC25-E7B4-47107F74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9CE4E4-B027-AA06-A3D3-89B634130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4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10759440" cy="73152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FAFD9DB-C21A-8786-56D0-5D03821C0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8" y="1724299"/>
            <a:ext cx="10759439" cy="4452665"/>
          </a:xfrm>
        </p:spPr>
        <p:txBody>
          <a:bodyPr>
            <a:normAutofit/>
          </a:bodyPr>
          <a:lstStyle>
            <a:lvl1pPr marL="0" indent="0">
              <a:buNone/>
              <a:defRPr sz="2600" b="0" i="0"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DB8905-CD4B-FE89-74F2-40E182CAF075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0E798C-02F5-467B-FF87-ACC1174D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CADE7-1AF7-6015-5128-566F73243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6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07206-38E7-DCCC-A952-4F788AB2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328A4-EEB5-CF44-EEC0-825B4078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18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6" r:id="rId2"/>
    <p:sldLayoutId id="2147483705" r:id="rId3"/>
    <p:sldLayoutId id="2147483708" r:id="rId4"/>
    <p:sldLayoutId id="2147483650" r:id="rId5"/>
    <p:sldLayoutId id="2147483664" r:id="rId6"/>
    <p:sldLayoutId id="2147483665" r:id="rId7"/>
    <p:sldLayoutId id="2147483667" r:id="rId8"/>
    <p:sldLayoutId id="2147483668" r:id="rId9"/>
    <p:sldLayoutId id="2147483670" r:id="rId10"/>
    <p:sldLayoutId id="2147483673" r:id="rId11"/>
    <p:sldLayoutId id="2147483691" r:id="rId12"/>
    <p:sldLayoutId id="2147483701" r:id="rId13"/>
    <p:sldLayoutId id="2147483702" r:id="rId14"/>
    <p:sldLayoutId id="2147483709" r:id="rId15"/>
    <p:sldLayoutId id="2147483695" r:id="rId16"/>
    <p:sldLayoutId id="2147483703" r:id="rId17"/>
    <p:sldLayoutId id="2147483704" r:id="rId18"/>
    <p:sldLayoutId id="2147483710" r:id="rId19"/>
    <p:sldLayoutId id="2147483672" r:id="rId20"/>
    <p:sldLayoutId id="2147483652" r:id="rId21"/>
    <p:sldLayoutId id="2147483676" r:id="rId22"/>
    <p:sldLayoutId id="2147483677" r:id="rId23"/>
    <p:sldLayoutId id="2147483678" r:id="rId24"/>
    <p:sldLayoutId id="2147483674" r:id="rId25"/>
    <p:sldLayoutId id="2147483698" r:id="rId26"/>
    <p:sldLayoutId id="2147483699" r:id="rId27"/>
    <p:sldLayoutId id="2147483700" r:id="rId28"/>
    <p:sldLayoutId id="2147483694" r:id="rId29"/>
    <p:sldLayoutId id="2147483679" r:id="rId30"/>
    <p:sldLayoutId id="2147483680" r:id="rId31"/>
    <p:sldLayoutId id="2147483681" r:id="rId32"/>
    <p:sldLayoutId id="2147483682" r:id="rId33"/>
    <p:sldLayoutId id="2147483687" r:id="rId34"/>
    <p:sldLayoutId id="2147483688" r:id="rId35"/>
    <p:sldLayoutId id="2147483711" r:id="rId3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54266"/>
          </a:solidFill>
          <a:latin typeface="Poppins SemiBold" panose="00000700000000000000" pitchFamily="2" charset="0"/>
          <a:ea typeface="+mj-ea"/>
          <a:cs typeface="Poppins SemiBold" panose="000007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oppins" panose="00000500000000000000" pitchFamily="2" charset="0"/>
          <a:ea typeface="Open Sans" pitchFamily="2" charset="0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 panose="00000500000000000000" pitchFamily="2" charset="0"/>
          <a:ea typeface="Open Sans" pitchFamily="2" charset="0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 panose="00000500000000000000" pitchFamily="2" charset="0"/>
          <a:ea typeface="Open Sans" pitchFamily="2" charset="0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Open Sans" pitchFamily="2" charset="0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Open Sans" pitchFamily="2" charset="0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base/" TargetMode="External"/><Relationship Id="rId2" Type="http://schemas.openxmlformats.org/officeDocument/2006/relationships/hyperlink" Target="https://rstudio-education.github.io/hopr/starting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posit.cloud/learn/recipes" TargetMode="External"/><Relationship Id="rId5" Type="http://schemas.openxmlformats.org/officeDocument/2006/relationships/hyperlink" Target="https://rstudio-education.github.io/hopr/packages2.html" TargetMode="External"/><Relationship Id="rId4" Type="http://schemas.openxmlformats.org/officeDocument/2006/relationships/hyperlink" Target="https://posit.co/products/open-source/rstudio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ley.nz/" TargetMode="External"/><Relationship Id="rId2" Type="http://schemas.openxmlformats.org/officeDocument/2006/relationships/hyperlink" Target="https://posit.co/resources/videos/a-gentle-introduction-to-tidy-statistics-in-r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osit.co/resources/cheatsheet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viz.com/podcast/episode-150-learning-r/" TargetMode="External"/><Relationship Id="rId2" Type="http://schemas.openxmlformats.org/officeDocument/2006/relationships/hyperlink" Target="https://rforcats.net/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TOpenData/r-user-group/blob/main/address_data_cleaning.R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4FCA-3BC4-9965-0322-18C2F8878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 User Group Kickoff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63584-460D-29C4-F937-5DFBF539E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>
                <a:latin typeface="Poppins" panose="00000500000000000000" pitchFamily="2" charset="0"/>
                <a:cs typeface="Poppins" panose="00000500000000000000" pitchFamily="2" charset="0"/>
              </a:rPr>
              <a:t>Building a community of R users in Connecticut state government</a:t>
            </a:r>
          </a:p>
          <a:p>
            <a:endParaRPr lang="en-US" sz="32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3E832-59E0-0289-3371-B6E004D1DC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24001" y="4248945"/>
            <a:ext cx="9144000" cy="573089"/>
          </a:xfrm>
        </p:spPr>
        <p:txBody>
          <a:bodyPr/>
          <a:lstStyle/>
          <a:p>
            <a:r>
              <a:rPr lang="en-US"/>
              <a:t>June 4, 2024</a:t>
            </a:r>
          </a:p>
        </p:txBody>
      </p:sp>
    </p:spTree>
    <p:extLst>
      <p:ext uri="{BB962C8B-B14F-4D97-AF65-F5344CB8AC3E}">
        <p14:creationId xmlns:p14="http://schemas.microsoft.com/office/powerpoint/2010/main" val="84257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D436-815C-4A00-05C4-072DE7A3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909BE-51B7-0EA4-FD96-D59E2D6C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58C7AA-25D7-DA72-5768-24F32FB6B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Interoperability</a:t>
            </a:r>
            <a:r>
              <a:rPr lang="en-US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Integrates with other programming languages and tools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Compatibility with Python, SQL, Hadoop, etc.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Facilitates seamless workflow in data science projects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Reproducible processes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Create processes that you can quickly repeat &amp; reproduce results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Tools like R Markdown for creating dynamic documents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/>
              <a:t>Combines code, output, and narrative text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/>
              <a:t>Ensures reproducible research and reports</a:t>
            </a:r>
          </a:p>
        </p:txBody>
      </p:sp>
    </p:spTree>
    <p:extLst>
      <p:ext uri="{BB962C8B-B14F-4D97-AF65-F5344CB8AC3E}">
        <p14:creationId xmlns:p14="http://schemas.microsoft.com/office/powerpoint/2010/main" val="111886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1399-10B6-4BBB-FDFB-C9764234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rmAutofit/>
          </a:bodyPr>
          <a:lstStyle/>
          <a:p>
            <a:r>
              <a:rPr lang="en-US" sz="6000"/>
              <a:t>R resources</a:t>
            </a:r>
          </a:p>
        </p:txBody>
      </p:sp>
    </p:spTree>
    <p:extLst>
      <p:ext uri="{BB962C8B-B14F-4D97-AF65-F5344CB8AC3E}">
        <p14:creationId xmlns:p14="http://schemas.microsoft.com/office/powerpoint/2010/main" val="143019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D436-815C-4A00-05C4-072DE7A3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resources: Getting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61CD3-1928-D837-8554-15E7703AF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hlinkClick r:id="rId2"/>
              </a:rPr>
              <a:t>Installing R and R Studio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 sz="2600">
                <a:hlinkClick r:id="rId3"/>
              </a:rPr>
              <a:t>Download R</a:t>
            </a:r>
            <a:endParaRPr lang="en-US" sz="2600"/>
          </a:p>
          <a:p>
            <a:pPr marL="971550" lvl="1" indent="-514350">
              <a:buAutoNum type="arabicPeriod"/>
            </a:pPr>
            <a:r>
              <a:rPr lang="en-US" sz="2600">
                <a:hlinkClick r:id="rId4"/>
              </a:rPr>
              <a:t>Download R Studio</a:t>
            </a:r>
            <a:endParaRPr lang="en-US" sz="2600"/>
          </a:p>
          <a:p>
            <a:pPr marL="514350" indent="-514350">
              <a:buAutoNum type="arabicPeriod"/>
            </a:pPr>
            <a:r>
              <a:rPr lang="en-US">
                <a:hlinkClick r:id="rId5"/>
              </a:rPr>
              <a:t>R Packages </a:t>
            </a:r>
            <a:r>
              <a:rPr lang="en-US"/>
              <a:t>(what’s an R package and how do I install one?)</a:t>
            </a:r>
          </a:p>
          <a:p>
            <a:pPr marL="514350" indent="-514350">
              <a:buAutoNum type="arabicPeriod"/>
            </a:pPr>
            <a:r>
              <a:rPr lang="en-US">
                <a:hlinkClick r:id="rId6"/>
              </a:rPr>
              <a:t>Short primers </a:t>
            </a:r>
            <a:r>
              <a:rPr lang="en-US"/>
              <a:t>from the owners of R 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909BE-51B7-0EA4-FD96-D59E2D6C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1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D436-815C-4A00-05C4-072DE7A3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resources: Great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61CD3-1928-D837-8554-15E7703AF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>
                <a:hlinkClick r:id="rId2"/>
              </a:rPr>
              <a:t>A Gentle Introduction to Tidy Statistics in R</a:t>
            </a:r>
            <a:r>
              <a:rPr lang="en-US"/>
              <a:t> – Introductory tutorial focusing on stats</a:t>
            </a:r>
          </a:p>
          <a:p>
            <a:pPr marL="514350" indent="-514350">
              <a:buAutoNum type="arabicPeriod"/>
            </a:pPr>
            <a:r>
              <a:rPr lang="en-US">
                <a:hlinkClick r:id="rId3"/>
              </a:rPr>
              <a:t>R for Data Science</a:t>
            </a:r>
            <a:r>
              <a:rPr lang="en-US"/>
              <a:t> – Free online textbook introducing R for data organization, analysis, manipulation, and visualization</a:t>
            </a:r>
          </a:p>
          <a:p>
            <a:pPr marL="514350" indent="-514350">
              <a:buAutoNum type="arabicPeriod"/>
            </a:pPr>
            <a:r>
              <a:rPr lang="en-US">
                <a:hlinkClick r:id="rId4"/>
              </a:rPr>
              <a:t>Cheat sheets </a:t>
            </a:r>
            <a:r>
              <a:rPr lang="en-US"/>
              <a:t>for popular R packages</a:t>
            </a:r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AutoNum type="arabicPeriod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909BE-51B7-0EA4-FD96-D59E2D6C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83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9D60D-1153-C6C3-A252-10A89AB7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78923-3BDC-B667-5868-57F3E94A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292" y="699899"/>
            <a:ext cx="7801416" cy="5989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610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D436-815C-4A00-05C4-072DE7A3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resources: Fun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61CD3-1928-D837-8554-15E7703AF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>
                <a:hlinkClick r:id="rId2"/>
              </a:rPr>
              <a:t>R for cats </a:t>
            </a:r>
            <a:r>
              <a:rPr lang="en-US"/>
              <a:t>– Fun tutorial about the basics of R programming… with cats! </a:t>
            </a:r>
          </a:p>
          <a:p>
            <a:pPr marL="514350" indent="-514350">
              <a:buAutoNum type="arabicPeriod"/>
            </a:pPr>
            <a:r>
              <a:rPr lang="en-US">
                <a:hlinkClick r:id="rId3"/>
              </a:rPr>
              <a:t>Learning R </a:t>
            </a:r>
            <a:r>
              <a:rPr lang="en-US"/>
              <a:t>– Episode of the </a:t>
            </a:r>
            <a:r>
              <a:rPr lang="en-US" err="1"/>
              <a:t>PolicyViz</a:t>
            </a:r>
            <a:r>
              <a:rPr lang="en-US"/>
              <a:t> podcast with Jonathan </a:t>
            </a:r>
            <a:r>
              <a:rPr lang="en-US" err="1"/>
              <a:t>Schwabish</a:t>
            </a:r>
            <a:r>
              <a:rPr lang="en-US"/>
              <a:t> from the Urban Institute where he talks about his approach to learning R </a:t>
            </a:r>
          </a:p>
          <a:p>
            <a:pPr marL="514350" indent="-514350">
              <a:buAutoNum type="arabicPeriod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909BE-51B7-0EA4-FD96-D59E2D6C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8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1399-10B6-4BBB-FDFB-C9764234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rmAutofit/>
          </a:bodyPr>
          <a:lstStyle/>
          <a:p>
            <a:r>
              <a:rPr lang="en-US" sz="600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978909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D436-815C-4A00-05C4-072DE7A3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61CD3-1928-D837-8554-15E7703AF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200">
                <a:latin typeface="Poppins"/>
                <a:ea typeface="Open Sans Light"/>
                <a:cs typeface="Poppins"/>
              </a:rPr>
              <a:t>What R projects have you been working on?</a:t>
            </a:r>
            <a:endParaRPr lang="en-US" sz="3200"/>
          </a:p>
          <a:p>
            <a:pPr marL="514350" indent="-514350">
              <a:buAutoNum type="arabicPeriod"/>
            </a:pPr>
            <a:r>
              <a:rPr lang="en-US" sz="3200"/>
              <a:t>What questions do you have?</a:t>
            </a:r>
          </a:p>
          <a:p>
            <a:pPr marL="514350" indent="-514350">
              <a:buAutoNum type="arabicPeriod"/>
            </a:pPr>
            <a:r>
              <a:rPr lang="en-US" sz="3200"/>
              <a:t>What do you want to learn about R?</a:t>
            </a:r>
          </a:p>
          <a:p>
            <a:pPr marL="514350" indent="-514350">
              <a:buAutoNum type="arabicPeriod"/>
            </a:pPr>
            <a:r>
              <a:rPr lang="en-US" sz="3200"/>
              <a:t>What would you be willing to demo at a future R meeting?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909BE-51B7-0EA4-FD96-D59E2D6C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2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1399-10B6-4BBB-FDFB-C9764234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rmAutofit/>
          </a:bodyPr>
          <a:lstStyle/>
          <a:p>
            <a:r>
              <a:rPr lang="en-US" sz="60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27099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D436-815C-4A00-05C4-072DE7A3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909BE-51B7-0EA4-FD96-D59E2D6C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F1F436-F1AE-43E7-FD4F-B47ECFDED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87766"/>
              </p:ext>
            </p:extLst>
          </p:nvPr>
        </p:nvGraphicFramePr>
        <p:xfrm>
          <a:off x="838201" y="1772919"/>
          <a:ext cx="10759440" cy="3629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997">
                  <a:extLst>
                    <a:ext uri="{9D8B030D-6E8A-4147-A177-3AD203B41FA5}">
                      <a16:colId xmlns:a16="http://schemas.microsoft.com/office/drawing/2014/main" val="1993786383"/>
                    </a:ext>
                  </a:extLst>
                </a:gridCol>
                <a:gridCol w="8229443">
                  <a:extLst>
                    <a:ext uri="{9D8B030D-6E8A-4147-A177-3AD203B41FA5}">
                      <a16:colId xmlns:a16="http://schemas.microsoft.com/office/drawing/2014/main" val="3553137614"/>
                    </a:ext>
                  </a:extLst>
                </a:gridCol>
              </a:tblGrid>
              <a:tr h="570786">
                <a:tc>
                  <a:txBody>
                    <a:bodyPr/>
                    <a:lstStyle/>
                    <a:p>
                      <a:pPr algn="r"/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Demo topic: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>
                          <a:solidFill>
                            <a:schemeClr val="tx1"/>
                          </a:solidFill>
                        </a:rPr>
                        <a:t>Cleaning a column with unstandardized town name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298930"/>
                  </a:ext>
                </a:extLst>
              </a:tr>
              <a:tr h="570786">
                <a:tc>
                  <a:txBody>
                    <a:bodyPr/>
                    <a:lstStyle/>
                    <a:p>
                      <a:pPr algn="r"/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Presenter: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>
                          <a:solidFill>
                            <a:schemeClr val="tx1"/>
                          </a:solidFill>
                        </a:rPr>
                        <a:t>Sarah Hurley and Pauline Zaldonis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78774"/>
                  </a:ext>
                </a:extLst>
              </a:tr>
              <a:tr h="1087341">
                <a:tc>
                  <a:txBody>
                    <a:bodyPr/>
                    <a:lstStyle/>
                    <a:p>
                      <a:pPr algn="r"/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Packages used: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/>
                          </a:solidFill>
                        </a:rPr>
                        <a:t>dplyr, readr, stringr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116015"/>
                  </a:ext>
                </a:extLst>
              </a:tr>
              <a:tr h="1087341">
                <a:tc>
                  <a:txBody>
                    <a:bodyPr/>
                    <a:lstStyle/>
                    <a:p>
                      <a:pPr algn="r"/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Script link: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/>
                          </a:solidFill>
                          <a:hlinkClick r:id="rId2"/>
                        </a:rPr>
                        <a:t>https://github.com/CTOpenData/r-user-group/blob/main/address_data_cleaning.R</a:t>
                      </a:r>
                      <a:r>
                        <a:rPr lang="en-US" sz="260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46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61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77DEF9-A495-1193-F9E6-717BFB04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/>
              <a:t>Introductions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What is 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Why use R?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 </a:t>
            </a:r>
            <a:r>
              <a:rPr lang="en-US" sz="280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Demo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B6029-7B6F-31BD-5827-57DAD311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D23247-62FF-094C-5C5F-60045EF2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97031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1399-10B6-4BBB-FDFB-C9764234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rmAutofit/>
          </a:bodyPr>
          <a:lstStyle/>
          <a:p>
            <a:r>
              <a:rPr lang="en-US" sz="600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64759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F6ED-7F8D-2DB6-AC62-1EB18EAE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See you next time!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1451A-4E63-15EB-17B1-26B9C2D7F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numCol="1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Monthly meetings</a:t>
            </a:r>
            <a:r>
              <a:rPr lang="en-US"/>
              <a:t>: second Tuesday of each month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July 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August 13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September 10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October 8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November 12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December 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Topic for next demo</a:t>
            </a:r>
            <a:r>
              <a:rPr lang="en-US"/>
              <a:t>: working with Census data in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D16E0-3E6B-4E8F-F4F1-102E048C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1399-10B6-4BBB-FDFB-C9764234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rmAutofit/>
          </a:bodyPr>
          <a:lstStyle/>
          <a:p>
            <a:r>
              <a:rPr lang="en-US" sz="6000"/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417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BFB1-741F-A4D6-11B8-2619EEE2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0DA3-E044-9A2D-D867-96201A0D2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F8486-3D9D-CB27-20BE-04C97806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D9C8F445-213F-740C-D79B-690832565B1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D9C8F445-213F-740C-D79B-690832565B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60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1399-10B6-4BBB-FDFB-C9764234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rmAutofit/>
          </a:bodyPr>
          <a:lstStyle/>
          <a:p>
            <a:r>
              <a:rPr lang="en-US" sz="6000"/>
              <a:t>What is R?</a:t>
            </a:r>
          </a:p>
        </p:txBody>
      </p:sp>
    </p:spTree>
    <p:extLst>
      <p:ext uri="{BB962C8B-B14F-4D97-AF65-F5344CB8AC3E}">
        <p14:creationId xmlns:p14="http://schemas.microsoft.com/office/powerpoint/2010/main" val="175083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4DD1F8-FC8C-1995-FB07-06B8886C2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068" y="1548784"/>
            <a:ext cx="4558720" cy="433711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Programming language for statistical computing and data visualization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Open-source and free to use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Created by statisticians for statisticians</a:t>
            </a: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7E8B0-7333-8A6A-80B2-8557B85B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A04662-5EBA-8577-3511-C0ED5D2C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391025" cy="923730"/>
          </a:xfrm>
        </p:spPr>
        <p:txBody>
          <a:bodyPr/>
          <a:lstStyle/>
          <a:p>
            <a:r>
              <a:rPr lang="en-US"/>
              <a:t>What is R?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12B355-E9C9-80F0-27A8-15D3D4D40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35" y="1549478"/>
            <a:ext cx="4851243" cy="375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19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D436-815C-4A00-05C4-072DE7A3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 of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61CD3-1928-D837-8554-15E7703AF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Statistical analysis: linear and nonlinear modeling, time-series analysis, classification,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Data visualization: high-quality graphs and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Extensible with thousands of packages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Comprehensive R Archive Network (CRAN) hosts user-contributed packages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Large and active user community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Extensive documentation and support available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909BE-51B7-0EA4-FD96-D59E2D6C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4DD1F8-FC8C-1995-FB07-06B8886C2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068" y="1548784"/>
            <a:ext cx="4558720" cy="480762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R Studio is the integrated development environment (IDE) for working with 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User-friendly interface for writing and debugging R code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Enhances productivity and ease of use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7E8B0-7333-8A6A-80B2-8557B85B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A04662-5EBA-8577-3511-C0ED5D2C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391025" cy="923730"/>
          </a:xfrm>
        </p:spPr>
        <p:txBody>
          <a:bodyPr/>
          <a:lstStyle/>
          <a:p>
            <a:r>
              <a:rPr lang="en-US"/>
              <a:t>R Studio</a:t>
            </a:r>
          </a:p>
        </p:txBody>
      </p:sp>
      <p:pic>
        <p:nvPicPr>
          <p:cNvPr id="2050" name="Picture 2" descr="RStudio - Wikipedia">
            <a:extLst>
              <a:ext uri="{FF2B5EF4-FFF2-40B4-BE49-F238E27FC236}">
                <a16:creationId xmlns:a16="http://schemas.microsoft.com/office/drawing/2014/main" id="{3E783A57-DC11-9973-98EC-58BC10EDD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89" y="1365703"/>
            <a:ext cx="5900454" cy="41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88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1399-10B6-4BBB-FDFB-C9764234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rmAutofit/>
          </a:bodyPr>
          <a:lstStyle/>
          <a:p>
            <a:r>
              <a:rPr lang="en-US" sz="6000"/>
              <a:t>Why use R?</a:t>
            </a:r>
          </a:p>
        </p:txBody>
      </p:sp>
    </p:spTree>
    <p:extLst>
      <p:ext uri="{BB962C8B-B14F-4D97-AF65-F5344CB8AC3E}">
        <p14:creationId xmlns:p14="http://schemas.microsoft.com/office/powerpoint/2010/main" val="25856918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0.0.5209"/>
  <p:tag name="SLIDO_PRESENTATION_ID" val="00000000-0000-0000-0000-000000000000"/>
  <p:tag name="SLIDO_EVENT_UUID" val="5c0a39d6-a06f-4608-92eb-2e228c5cd146"/>
  <p:tag name="SLIDO_EVENT_SECTION_UUID" val="2bda07ff-c336-40b7-99ac-e4a0a1364d79"/>
</p:tagLst>
</file>

<file path=ppt/theme/theme1.xml><?xml version="1.0" encoding="utf-8"?>
<a:theme xmlns:a="http://schemas.openxmlformats.org/drawingml/2006/main" name="Office Theme">
  <a:themeElements>
    <a:clrScheme name="CT Brand Colors">
      <a:dk1>
        <a:sysClr val="windowText" lastClr="000000"/>
      </a:dk1>
      <a:lt1>
        <a:sysClr val="window" lastClr="FFFFFF"/>
      </a:lt1>
      <a:dk2>
        <a:srgbClr val="00214D"/>
      </a:dk2>
      <a:lt2>
        <a:srgbClr val="E7E6E6"/>
      </a:lt2>
      <a:accent1>
        <a:srgbClr val="3371E7"/>
      </a:accent1>
      <a:accent2>
        <a:srgbClr val="F26B1C"/>
      </a:accent2>
      <a:accent3>
        <a:srgbClr val="A5A5A5"/>
      </a:accent3>
      <a:accent4>
        <a:srgbClr val="FAAA19"/>
      </a:accent4>
      <a:accent5>
        <a:srgbClr val="643BA7"/>
      </a:accent5>
      <a:accent6>
        <a:srgbClr val="C92C3C"/>
      </a:accent6>
      <a:hlink>
        <a:srgbClr val="3371E7"/>
      </a:hlink>
      <a:folHlink>
        <a:srgbClr val="2BC4BA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8D34E77E-00A1-4A7A-99BC-3A5111CAB06B}">
  <we:reference id="d98404ac-f9e2-4292-8cb6-eec349559ae5" version="1.0.0.2" store="EXCatalog" storeType="EXCatalog"/>
  <we:alternateReferences>
    <we:reference id="WA104381526" version="1.0.0.2" store="WA104381526" storeType="OMEX"/>
  </we:alternateReferences>
  <we:properties>
    <we:property name="FormID" value="&quot;-nyLEd2juUiwJjH_abtzi5L_xJbiJ_5BoyF_jDckfpJUOUVLMzQ5UkhJMzM1NFlCQTlXWVVTV1JaMS4u&quot;"/>
    <we:property name="FormMode" value="&quot;DesignTim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48422074-7e3b-440f-89bb-11ca9694c809">
      <Terms xmlns="http://schemas.microsoft.com/office/infopath/2007/PartnerControls"/>
    </lcf76f155ced4ddcb4097134ff3c332f>
    <_ip_UnifiedCompliancePolicyProperties xmlns="http://schemas.microsoft.com/sharepoint/v3" xsi:nil="true"/>
    <TaxCatchAll xmlns="0fb435e6-22b0-445c-904d-be41999f533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B30F33FD16B34CAA58F1E18E2776DF" ma:contentTypeVersion="18" ma:contentTypeDescription="Create a new document." ma:contentTypeScope="" ma:versionID="43f178769a943b71f0302c4aaded640c">
  <xsd:schema xmlns:xsd="http://www.w3.org/2001/XMLSchema" xmlns:xs="http://www.w3.org/2001/XMLSchema" xmlns:p="http://schemas.microsoft.com/office/2006/metadata/properties" xmlns:ns1="http://schemas.microsoft.com/sharepoint/v3" xmlns:ns2="0fb435e6-22b0-445c-904d-be41999f5336" xmlns:ns3="48422074-7e3b-440f-89bb-11ca9694c809" targetNamespace="http://schemas.microsoft.com/office/2006/metadata/properties" ma:root="true" ma:fieldsID="ac88f4e0c2aef9b053487fd9151d7613" ns1:_="" ns2:_="" ns3:_="">
    <xsd:import namespace="http://schemas.microsoft.com/sharepoint/v3"/>
    <xsd:import namespace="0fb435e6-22b0-445c-904d-be41999f5336"/>
    <xsd:import namespace="48422074-7e3b-440f-89bb-11ca9694c80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b435e6-22b0-445c-904d-be41999f533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cd0f159-fb40-402b-a832-aec30a9dd6d8}" ma:internalName="TaxCatchAll" ma:showField="CatchAllData" ma:web="0fb435e6-22b0-445c-904d-be41999f53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22074-7e3b-440f-89bb-11ca9694c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9be3ee5-5d72-4a78-bfe6-04ec158992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D803BD-4559-45CD-971A-9D51120E389A}">
  <ds:schemaRefs>
    <ds:schemaRef ds:uri="0fb435e6-22b0-445c-904d-be41999f5336"/>
    <ds:schemaRef ds:uri="48422074-7e3b-440f-89bb-11ca9694c80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B67F3C-F546-4768-849E-B013CBDF59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8A9DD1-4300-461F-9B1D-76D582CFB668}">
  <ds:schemaRefs>
    <ds:schemaRef ds:uri="0fb435e6-22b0-445c-904d-be41999f5336"/>
    <ds:schemaRef ds:uri="48422074-7e3b-440f-89bb-11ca9694c80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R User Group Kickoff</vt:lpstr>
      <vt:lpstr>Agenda</vt:lpstr>
      <vt:lpstr>Introductions</vt:lpstr>
      <vt:lpstr>PowerPoint Presentation</vt:lpstr>
      <vt:lpstr>What is R?</vt:lpstr>
      <vt:lpstr>What is R?</vt:lpstr>
      <vt:lpstr>Key features of R</vt:lpstr>
      <vt:lpstr>R Studio</vt:lpstr>
      <vt:lpstr>Why use R?</vt:lpstr>
      <vt:lpstr>Why use R?</vt:lpstr>
      <vt:lpstr>R resources</vt:lpstr>
      <vt:lpstr>R resources: Getting started</vt:lpstr>
      <vt:lpstr>R resources: Great references</vt:lpstr>
      <vt:lpstr>PowerPoint Presentation</vt:lpstr>
      <vt:lpstr>R resources: Fun stuff</vt:lpstr>
      <vt:lpstr>Discussion</vt:lpstr>
      <vt:lpstr>Discussion questions</vt:lpstr>
      <vt:lpstr>Demo</vt:lpstr>
      <vt:lpstr>Demo</vt:lpstr>
      <vt:lpstr>Next steps</vt:lpstr>
      <vt:lpstr>See you next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Zaldonis, Pauline</dc:creator>
  <cp:revision>1</cp:revision>
  <dcterms:created xsi:type="dcterms:W3CDTF">2023-04-20T17:53:49Z</dcterms:created>
  <dcterms:modified xsi:type="dcterms:W3CDTF">2024-06-04T14:47:24Z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0x0101009DB30F33FD16B34CAA58F1E18E2776DF</vt:lpwstr>
  </property>
  <property fmtid="{D5CDD505-2E9C-101B-9397-08002B2CF9AE}" pid="3" name="MediaServiceImageTags">
    <vt:lpwstr/>
  </property>
  <property fmtid="{D5CDD505-2E9C-101B-9397-08002B2CF9AE}" pid="4" name="SlidoAppVersion">
    <vt:lpwstr>1.10.0.5209</vt:lpwstr>
  </property>
</Properties>
</file>