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305" r:id="rId5"/>
    <p:sldId id="328" r:id="rId6"/>
    <p:sldId id="323" r:id="rId7"/>
    <p:sldId id="329" r:id="rId8"/>
    <p:sldId id="30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E7"/>
    <a:srgbClr val="FFFFFF"/>
    <a:srgbClr val="C7D4FA"/>
    <a:srgbClr val="3370E8"/>
    <a:srgbClr val="00214D"/>
    <a:srgbClr val="054266"/>
    <a:srgbClr val="97EAD2"/>
    <a:srgbClr val="535252"/>
    <a:srgbClr val="6D6D6D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A8DC-8D06-43E4-8057-FDE9756A04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F8D6-A6F4-43FC-BC88-FE33622A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67748"/>
            <a:ext cx="10759441" cy="73152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728216"/>
            <a:ext cx="10759440" cy="4426541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06F05-2551-AD11-86F8-06303B926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F9AF-D9E1-7148-3F1A-91859C7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FBEE1-505D-383B-1E1B-4CC06B3D0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666C5C-3075-FDBA-3214-C8C71203B81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830E-0447-48F6-64BC-E815F25C3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E5976-7185-AD39-756E-C92307C6042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4B3A-9A5F-EA33-8912-28B07A407F0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666E232-9035-8AD9-CA50-91DBFC18C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5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5C6F-36EC-83F4-64F9-007B080E8C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4E6D-920A-7360-3FC9-B004FD1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E715-3F9A-B927-8F5B-ACD40D080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742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7427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543A-C530-574E-EC74-4B5FC220239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3C9DDC-8C62-F7F5-2D43-BB2B8E00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E25F-8192-D7E3-36D7-36977ACC4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BA9FA8-3A04-76D9-C790-74DE32D8A61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A16-16DA-2A47-CA25-86D3C880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B7813-3137-6215-AFBC-B78CD3CF8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1487-DA20-A804-484A-64B9333FB4DA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1CA17D-4DCF-6280-E6A9-1162A388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5420F-2BA4-566B-11F5-3909B4F08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5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719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674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8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766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44" y="2766218"/>
            <a:ext cx="6708712" cy="1325563"/>
          </a:xfrm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9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65FE2-3525-D0FF-1E09-57839F478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5846-EE80-1701-F0A6-DCF03CD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B411-BCC2-2698-77D7-6F20E5D43D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9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466892-C6C3-6D61-007B-EF23D1D8684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7C20-3A2D-EEB7-77DA-7A36A5B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653A-0B11-558F-6E95-2CABA4570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3F77C7-C0C5-72E7-252B-37ECD122824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DEB-8850-AEA9-4565-65ECB84C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0BCC-AA04-4685-F5DB-30AF9E204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7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E1410-F04F-29E3-E61D-F8480712EB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B56A-5542-8661-7EA9-4632823F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E2420-F553-6647-49E2-933C20962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3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FF2F3-F155-4053-8CBE-6F38DB5372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AA91-D974-969E-C78E-8579D5E0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5FA41-6260-ECE6-AAE6-7BAC1DD465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4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5CAEB5-5B0B-3312-5E2C-A3327CA73606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FA5642-5FB4-6C3C-FF9F-3A05B91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B4F50-23B9-8CCD-D377-1D4E511BD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10"/>
            <a:ext cx="2482527" cy="7724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C88B05-51D6-40A1-CBBE-685CEA347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48BB85-D813-8982-D011-1E4DD86D62EC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747E23-0EBD-4997-ADAD-8C2DD40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058-F197-B074-F143-6DC249F29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5B33A-1DB0-9DEE-B4FD-A555D8D5591B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696-6519-147B-198F-60B2DA93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02699-1A45-2898-7C15-B58B15F627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4469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7709"/>
            <a:ext cx="4554893" cy="360925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2073E3-39E3-757B-BE8B-3C9CCA63F054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3EAF-EB51-075C-CE5B-A64B9859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F6AD8A-004E-6871-C98C-5A8E37CD6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704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9464"/>
            <a:ext cx="4554893" cy="3618490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2F06BC-119F-7E6D-8CEC-E9AD458E429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AB6FDA-C063-AC25-E7B4-47107F7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CE4E4-B027-AA06-A3D3-89B634130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10759440" cy="73152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299"/>
            <a:ext cx="10759439" cy="445266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DB8905-CD4B-FE89-74F2-40E182CAF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0E798C-02F5-467B-FF87-ACC1174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CADE7-1AF7-6015-5128-566F73243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7206-38E7-DCCC-A952-4F788AB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8A4-EEB5-CF44-EEC0-825B4078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8" r:id="rId4"/>
    <p:sldLayoutId id="2147483650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3" r:id="rId11"/>
    <p:sldLayoutId id="2147483691" r:id="rId12"/>
    <p:sldLayoutId id="2147483701" r:id="rId13"/>
    <p:sldLayoutId id="2147483702" r:id="rId14"/>
    <p:sldLayoutId id="2147483709" r:id="rId15"/>
    <p:sldLayoutId id="2147483695" r:id="rId16"/>
    <p:sldLayoutId id="2147483703" r:id="rId17"/>
    <p:sldLayoutId id="2147483704" r:id="rId18"/>
    <p:sldLayoutId id="2147483710" r:id="rId19"/>
    <p:sldLayoutId id="2147483672" r:id="rId20"/>
    <p:sldLayoutId id="2147483652" r:id="rId21"/>
    <p:sldLayoutId id="2147483676" r:id="rId22"/>
    <p:sldLayoutId id="2147483677" r:id="rId23"/>
    <p:sldLayoutId id="2147483678" r:id="rId24"/>
    <p:sldLayoutId id="2147483674" r:id="rId25"/>
    <p:sldLayoutId id="2147483698" r:id="rId26"/>
    <p:sldLayoutId id="2147483699" r:id="rId27"/>
    <p:sldLayoutId id="2147483700" r:id="rId28"/>
    <p:sldLayoutId id="2147483694" r:id="rId29"/>
    <p:sldLayoutId id="2147483679" r:id="rId30"/>
    <p:sldLayoutId id="2147483680" r:id="rId31"/>
    <p:sldLayoutId id="2147483681" r:id="rId32"/>
    <p:sldLayoutId id="2147483682" r:id="rId33"/>
    <p:sldLayoutId id="2147483687" r:id="rId34"/>
    <p:sldLayoutId id="2147483688" r:id="rId35"/>
    <p:sldLayoutId id="2147483711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266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OpenData/r-user-group/blob/main/january_demo/survey_results.csv" TargetMode="External"/><Relationship Id="rId2" Type="http://schemas.openxmlformats.org/officeDocument/2006/relationships/hyperlink" Target="https://github.com/CTOpenData/r-user-group/blob/main/january_demo/state_data_plan_survey.Rmd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CTOpenData/r-user-group/blob/main/january_demo/state_data_plan_survey_template.doc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rmarkdown.html" TargetMode="External"/><Relationship Id="rId2" Type="http://schemas.openxmlformats.org/officeDocument/2006/relationships/hyperlink" Target="https://r4ds.had.co.nz/r-markdown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OpenData/r-user-grou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t.gov/-/media/greenergovct/reports/2022-spps/spp_dot.pdf" TargetMode="External"/><Relationship Id="rId2" Type="http://schemas.openxmlformats.org/officeDocument/2006/relationships/hyperlink" Target="https://data.ct.gov/stories/s/qmzu-iid8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FCA-3BC4-9965-0322-18C2F8878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3584-460D-29C4-F937-5DFBF539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Building a community of R users in Connecticut state government</a:t>
            </a:r>
          </a:p>
          <a:p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E832-59E0-0289-3371-B6E004D1DC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4248945"/>
            <a:ext cx="9144000" cy="573089"/>
          </a:xfrm>
        </p:spPr>
        <p:txBody>
          <a:bodyPr/>
          <a:lstStyle/>
          <a:p>
            <a:r>
              <a:rPr lang="en-US" dirty="0"/>
              <a:t>January 14, 2025</a:t>
            </a:r>
          </a:p>
        </p:txBody>
      </p:sp>
    </p:spTree>
    <p:extLst>
      <p:ext uri="{BB962C8B-B14F-4D97-AF65-F5344CB8AC3E}">
        <p14:creationId xmlns:p14="http://schemas.microsoft.com/office/powerpoint/2010/main" val="84257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E71-44CF-F11B-FC71-F7FFB35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Markdown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EE16F-B040-D614-5797-46CB8BA5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YAML Header: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Defined by --- at the top and bottom.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Controls output format (e.g., HTML, PDF), style, and metadata.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Code Chunks: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 code enclosed by ```{r}``` and ``` ````.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Customize with options: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include = FALSE: Run the code without displaying it.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echo = FALSE: Show results but hide the code.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message = FALSE and warning = FALSE: Suppress messages or warnings.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fig.cap</a:t>
            </a:r>
            <a:r>
              <a:rPr lang="en-US" sz="2000" dirty="0"/>
              <a:t> = "Caption": Add captions to figures.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Text Formatting: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Headings: # Heading.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Italics: _italic text_.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BE45-892F-E7FA-3A5A-3F009B77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776-7593-8D81-C8F2-7E136082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and compiling your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B5D9-6170-B243-9B06-B00501B6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Chunks Individually: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Click the green arrow next to each chunk to execute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Knitting the Document: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Click the “Knit” button to: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Run all chunks.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 a final output file (Word, HTML, PDF, etc.).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Behind the scenes: Sends your .</a:t>
            </a:r>
            <a:r>
              <a:rPr lang="en-US" sz="2800" dirty="0" err="1"/>
              <a:t>Rmd</a:t>
            </a:r>
            <a:r>
              <a:rPr lang="en-US" sz="2800" dirty="0"/>
              <a:t> file to </a:t>
            </a:r>
            <a:r>
              <a:rPr lang="en-US" sz="2800" dirty="0" err="1"/>
              <a:t>knitr</a:t>
            </a:r>
            <a:r>
              <a:rPr lang="en-US" sz="2800" dirty="0"/>
              <a:t> to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56BD-14FA-EFB6-14CF-D37DA6C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A7B1-EB2B-F0D1-1D82-8AFA5B00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2995-E6F3-04F6-DF19-02D775CD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 Script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state_data_plan_survey.Rmd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Survey data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survey_results.csv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Word doc style template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state_data_plan_survey_template.docx </a:t>
            </a:r>
            <a:r>
              <a:rPr lang="en-US" dirty="0"/>
              <a:t>– Word doc with desired styling for output Word file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93E-2C4A-2E39-0DF9-C39E7AD1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8D3-B4BE-ADAC-D969-18434A6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4B67-0E4D-1AB9-771E-6C30F838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 for Data Science - R Markdown Chapter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 Markdown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A5181-CB1E-3A08-7B58-5E8ACAE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EEEA-5EC5-D0BD-CF3B-B49C1874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A786-C241-5C9B-1EA1-4BDA3D4EE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Happy new year! Review dates for 2025.</a:t>
            </a:r>
          </a:p>
          <a:p>
            <a:pPr marL="514350" indent="-514350">
              <a:buAutoNum type="arabicPeriod"/>
            </a:pPr>
            <a:r>
              <a:rPr lang="en-US" dirty="0" err="1"/>
              <a:t>Github</a:t>
            </a:r>
            <a:r>
              <a:rPr lang="en-US" dirty="0"/>
              <a:t> reminder </a:t>
            </a:r>
          </a:p>
          <a:p>
            <a:pPr marL="514350" indent="-514350">
              <a:buAutoNum type="arabicPeriod"/>
            </a:pPr>
            <a:r>
              <a:rPr lang="en-US" dirty="0"/>
              <a:t>Demo: Using R Markdown to create reports in Word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1CFD-0193-29CC-2C29-EF8320B0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6ED-7F8D-2DB6-AC62-1EB18EA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meeting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451A-4E63-15EB-17B1-26B9C2D7F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289521"/>
            <a:ext cx="10759439" cy="3070419"/>
          </a:xfrm>
        </p:spPr>
        <p:txBody>
          <a:bodyPr numCol="2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January 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February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March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April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June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July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August 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September 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October 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November TBD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December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D16E0-3E6B-4E8F-F4F1-102E048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33CD20-F2E4-39EE-4911-0621588EAD26}"/>
              </a:ext>
            </a:extLst>
          </p:cNvPr>
          <p:cNvSpPr txBox="1">
            <a:spLocks/>
          </p:cNvSpPr>
          <p:nvPr/>
        </p:nvSpPr>
        <p:spPr>
          <a:xfrm>
            <a:off x="838200" y="1618312"/>
            <a:ext cx="10759439" cy="6521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0" i="0" kern="1200"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Monthly meetings</a:t>
            </a:r>
            <a:r>
              <a:rPr lang="en-US" dirty="0"/>
              <a:t>: second Tuesday of each month</a:t>
            </a:r>
          </a:p>
        </p:txBody>
      </p:sp>
    </p:spTree>
    <p:extLst>
      <p:ext uri="{BB962C8B-B14F-4D97-AF65-F5344CB8AC3E}">
        <p14:creationId xmlns:p14="http://schemas.microsoft.com/office/powerpoint/2010/main" val="8342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CA53-A79A-635A-41A9-5AA0FA3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3876040" cy="731520"/>
          </a:xfrm>
        </p:spPr>
        <p:txBody>
          <a:bodyPr>
            <a:noAutofit/>
          </a:bodyPr>
          <a:lstStyle/>
          <a:p>
            <a:r>
              <a:rPr lang="en-US" sz="3200" dirty="0"/>
              <a:t>R User Group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67A1-C8D1-78C0-6672-8BA79BE5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324BE-E3F8-12DA-9889-0A8BC72B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59" y="760383"/>
            <a:ext cx="7108342" cy="5990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DF4BF-D1BB-0AA0-56C4-AE9421D76108}"/>
              </a:ext>
            </a:extLst>
          </p:cNvPr>
          <p:cNvSpPr txBox="1"/>
          <p:nvPr/>
        </p:nvSpPr>
        <p:spPr>
          <a:xfrm>
            <a:off x="972765" y="1887165"/>
            <a:ext cx="3463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save the slides and demo scripts to our </a:t>
            </a:r>
            <a:r>
              <a:rPr lang="en-US" sz="2400" dirty="0" err="1"/>
              <a:t>Github</a:t>
            </a:r>
            <a:r>
              <a:rPr lang="en-US" sz="2400" dirty="0"/>
              <a:t>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out our repo here: </a:t>
            </a:r>
            <a:r>
              <a:rPr lang="en-US" sz="2400" dirty="0">
                <a:hlinkClick r:id="rId3"/>
              </a:rPr>
              <a:t>https://github.com/CTOpenData/r-user-group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an account to view the content</a:t>
            </a:r>
          </a:p>
        </p:txBody>
      </p:sp>
    </p:spTree>
    <p:extLst>
      <p:ext uri="{BB962C8B-B14F-4D97-AF65-F5344CB8AC3E}">
        <p14:creationId xmlns:p14="http://schemas.microsoft.com/office/powerpoint/2010/main" val="368019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Demo: Making reports </a:t>
            </a:r>
            <a:r>
              <a:rPr lang="en-US" dirty="0"/>
              <a:t>with R Markdown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01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75E0-C254-79BF-C8D6-8DD3F39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Markdown?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C164-2347-4107-90A7-F745C30F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Combine Code and Text</a:t>
            </a:r>
            <a:r>
              <a:rPr lang="en-US" dirty="0"/>
              <a:t>: R Markdown lets you write code, its results, and explanatory text all in one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Reproducible and Versatile</a:t>
            </a:r>
            <a:r>
              <a:rPr lang="en-US" dirty="0"/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Fully reproducible for transparency.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Export to various formats: Word, HTML, PDF, PowerPoint, and more.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Designed to create fully reproducible, dynamic reports and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05211-BD45-B84D-BA94-5E2984D5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7F2-460D-E353-3085-A874FC9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6AFB-06E0-F899-A277-69123A5C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I want to create a report that summarizes the results of a survey in a nice-looking Word document with charts and text.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I want to make reports for all agencies that show tables and charts summarizing their utility use and cost over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C99A-AFB4-9692-74E4-B9F2DC86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A5BE-143F-ED78-BD17-8FADBCC1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ACB9-894F-9156-072A-E3109AF1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1CC0-2253-D922-AC4A-2591CA66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I want to create a report that summarizes the results of a survey in a nice-looking Word document with charts and text.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b="1" dirty="0"/>
              <a:t>We will demo this today!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I want to make reports for all agencies that show tables and charts summarizing their utility use and cost over time.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b="1" dirty="0"/>
              <a:t>Example: </a:t>
            </a:r>
            <a:r>
              <a:rPr lang="en-US" sz="2600" b="1" dirty="0">
                <a:hlinkClick r:id="rId2"/>
              </a:rPr>
              <a:t>Agency Sustainability Performance Plans</a:t>
            </a:r>
            <a:r>
              <a:rPr lang="en-US" sz="2600" b="1" dirty="0"/>
              <a:t> / </a:t>
            </a:r>
            <a:r>
              <a:rPr lang="en-US" sz="2600" b="1" dirty="0">
                <a:hlinkClick r:id="rId3"/>
              </a:rPr>
              <a:t>2022 SPP for DOT</a:t>
            </a:r>
            <a:endParaRPr lang="en-US" sz="2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882A-63F4-B134-50F0-6C0BF968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8720-8532-90B1-9FD2-6AB24016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 Markdown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C867-0F7B-15D9-7C54-2C26946B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New File</a:t>
            </a:r>
            <a:r>
              <a:rPr lang="en-US" dirty="0"/>
              <a:t>: Open RStudio → File → New File → R Markdown.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File Format</a:t>
            </a:r>
            <a:r>
              <a:rPr lang="en-US" dirty="0"/>
              <a:t>: Saved with a .</a:t>
            </a:r>
            <a:r>
              <a:rPr lang="en-US" dirty="0" err="1"/>
              <a:t>Rmd</a:t>
            </a:r>
            <a:r>
              <a:rPr lang="en-US" dirty="0"/>
              <a:t> extension (plain text).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Meet Quarto</a:t>
            </a:r>
            <a:r>
              <a:rPr lang="en-US" dirty="0"/>
              <a:t>: An enhanced version of R Markdown with extended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B9BA-6AC7-CC19-1CF4-6930B0C7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0.0.5209"/>
  <p:tag name="SLIDO_PRESENTATION_ID" val="00000000-0000-0000-0000-000000000000"/>
  <p:tag name="SLIDO_EVENT_UUID" val="5c0a39d6-a06f-4608-92eb-2e228c5cd146"/>
  <p:tag name="SLIDO_EVENT_SECTION_UUID" val="2bda07ff-c336-40b7-99ac-e4a0a1364d79"/>
</p:tagLst>
</file>

<file path=ppt/theme/theme1.xml><?xml version="1.0" encoding="utf-8"?>
<a:theme xmlns:a="http://schemas.openxmlformats.org/drawingml/2006/main" name="Office Theme">
  <a:themeElements>
    <a:clrScheme name="CT Brand Colors">
      <a:dk1>
        <a:sysClr val="windowText" lastClr="000000"/>
      </a:dk1>
      <a:lt1>
        <a:sysClr val="window" lastClr="FFFFFF"/>
      </a:lt1>
      <a:dk2>
        <a:srgbClr val="00214D"/>
      </a:dk2>
      <a:lt2>
        <a:srgbClr val="E7E6E6"/>
      </a:lt2>
      <a:accent1>
        <a:srgbClr val="3371E7"/>
      </a:accent1>
      <a:accent2>
        <a:srgbClr val="F26B1C"/>
      </a:accent2>
      <a:accent3>
        <a:srgbClr val="A5A5A5"/>
      </a:accent3>
      <a:accent4>
        <a:srgbClr val="FAAA19"/>
      </a:accent4>
      <a:accent5>
        <a:srgbClr val="643BA7"/>
      </a:accent5>
      <a:accent6>
        <a:srgbClr val="C92C3C"/>
      </a:accent6>
      <a:hlink>
        <a:srgbClr val="3371E7"/>
      </a:hlink>
      <a:folHlink>
        <a:srgbClr val="2BC4BA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8422074-7e3b-440f-89bb-11ca9694c809">
      <Terms xmlns="http://schemas.microsoft.com/office/infopath/2007/PartnerControls"/>
    </lcf76f155ced4ddcb4097134ff3c332f>
    <_ip_UnifiedCompliancePolicyProperties xmlns="http://schemas.microsoft.com/sharepoint/v3" xsi:nil="true"/>
    <TaxCatchAll xmlns="0fb435e6-22b0-445c-904d-be41999f53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30F33FD16B34CAA58F1E18E2776DF" ma:contentTypeVersion="18" ma:contentTypeDescription="Create a new document." ma:contentTypeScope="" ma:versionID="43f178769a943b71f0302c4aaded640c">
  <xsd:schema xmlns:xsd="http://www.w3.org/2001/XMLSchema" xmlns:xs="http://www.w3.org/2001/XMLSchema" xmlns:p="http://schemas.microsoft.com/office/2006/metadata/properties" xmlns:ns1="http://schemas.microsoft.com/sharepoint/v3" xmlns:ns2="0fb435e6-22b0-445c-904d-be41999f5336" xmlns:ns3="48422074-7e3b-440f-89bb-11ca9694c809" targetNamespace="http://schemas.microsoft.com/office/2006/metadata/properties" ma:root="true" ma:fieldsID="ac88f4e0c2aef9b053487fd9151d7613" ns1:_="" ns2:_="" ns3:_="">
    <xsd:import namespace="http://schemas.microsoft.com/sharepoint/v3"/>
    <xsd:import namespace="0fb435e6-22b0-445c-904d-be41999f5336"/>
    <xsd:import namespace="48422074-7e3b-440f-89bb-11ca9694c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435e6-22b0-445c-904d-be41999f5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cd0f159-fb40-402b-a832-aec30a9dd6d8}" ma:internalName="TaxCatchAll" ma:showField="CatchAllData" ma:web="0fb435e6-22b0-445c-904d-be41999f5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22074-7e3b-440f-89bb-11ca9694c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9be3ee5-5d72-4a78-bfe6-04ec158992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803BD-4559-45CD-971A-9D51120E389A}">
  <ds:schemaRefs>
    <ds:schemaRef ds:uri="0fb435e6-22b0-445c-904d-be41999f5336"/>
    <ds:schemaRef ds:uri="48422074-7e3b-440f-89bb-11ca9694c8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B67F3C-F546-4768-849E-B013CBDF59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A9DD1-4300-461F-9B1D-76D582CFB668}">
  <ds:schemaRefs>
    <ds:schemaRef ds:uri="0fb435e6-22b0-445c-904d-be41999f5336"/>
    <ds:schemaRef ds:uri="48422074-7e3b-440f-89bb-11ca9694c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 Light</vt:lpstr>
      <vt:lpstr>Poppins</vt:lpstr>
      <vt:lpstr>Poppins SemiBold</vt:lpstr>
      <vt:lpstr>Office Theme</vt:lpstr>
      <vt:lpstr>R User Group</vt:lpstr>
      <vt:lpstr>Agenda</vt:lpstr>
      <vt:lpstr>2025 meeting schedule</vt:lpstr>
      <vt:lpstr>R User Group Github</vt:lpstr>
      <vt:lpstr>Demo: Making reports with R Markdown</vt:lpstr>
      <vt:lpstr>What is R Markdown? </vt:lpstr>
      <vt:lpstr>Use cases</vt:lpstr>
      <vt:lpstr>Use cases</vt:lpstr>
      <vt:lpstr>Creating an R Markdown file</vt:lpstr>
      <vt:lpstr>Anatomy of an R Markdown file</vt:lpstr>
      <vt:lpstr>Running and compiling your document</vt:lpstr>
      <vt:lpstr>Demo materials</vt:lpstr>
      <vt:lpstr>R Markdown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Zaldonis, Pauline</dc:creator>
  <cp:lastModifiedBy>Zaldonis, Pauline</cp:lastModifiedBy>
  <cp:revision>16</cp:revision>
  <dcterms:created xsi:type="dcterms:W3CDTF">2023-04-20T17:53:49Z</dcterms:created>
  <dcterms:modified xsi:type="dcterms:W3CDTF">2025-01-13T21:33:41Z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0x0101009DB30F33FD16B34CAA58F1E18E2776DF</vt:lpwstr>
  </property>
  <property fmtid="{D5CDD505-2E9C-101B-9397-08002B2CF9AE}" pid="3" name="MediaServiceImageTags">
    <vt:lpwstr/>
  </property>
  <property fmtid="{D5CDD505-2E9C-101B-9397-08002B2CF9AE}" pid="4" name="SlidoAppVersion">
    <vt:lpwstr>1.10.0.5209</vt:lpwstr>
  </property>
</Properties>
</file>