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notesMasterIdLst>
    <p:notesMasterId r:id="rId18"/>
  </p:notesMasterIdLst>
  <p:sldIdLst>
    <p:sldId id="256" r:id="rId2"/>
    <p:sldId id="257" r:id="rId3"/>
    <p:sldId id="270" r:id="rId4"/>
    <p:sldId id="273" r:id="rId5"/>
    <p:sldId id="271" r:id="rId6"/>
    <p:sldId id="269" r:id="rId7"/>
    <p:sldId id="275" r:id="rId8"/>
    <p:sldId id="278" r:id="rId9"/>
    <p:sldId id="276" r:id="rId10"/>
    <p:sldId id="281" r:id="rId11"/>
    <p:sldId id="272" r:id="rId12"/>
    <p:sldId id="282" r:id="rId13"/>
    <p:sldId id="280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44687" autoAdjust="0"/>
  </p:normalViewPr>
  <p:slideViewPr>
    <p:cSldViewPr snapToGrid="0">
      <p:cViewPr>
        <p:scale>
          <a:sx n="75" d="100"/>
          <a:sy n="75" d="100"/>
        </p:scale>
        <p:origin x="-189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5C80-C390-49B0-9D7E-1DF05F1CF227}" type="datetimeFigureOut">
              <a:rPr lang="en-US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5755-1075-4F70-8E0E-60EAC4E95B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9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Large UI library widget, largely inspired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both in design and functionality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Fast rendering engine based on CSS, which can be hardware-accelerated in the latest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</a:t>
            </a:r>
            <a:endParaRPr lang="fr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Well-defined architecture, enforcing the MVC architecture from the very beginning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Built-in connectors for network data services, such as Representational State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Tranfer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(REST) web services, and support for offline mobile web applications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Advanced class-loading mechanism, enforcing naming guidelines and the MVC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command-line build system, managing merging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minification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application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as well as building native applications for Android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Touch? | 3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www.it-ebooks.info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Extensive documentation, available as a set of dynamic HTML pages,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and filtering features without requiring any server-side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1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 is an MVC JavaScript framework specially designed to create mobile web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for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touchscreen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 tries to simplify and hide the quirkiest parts of JavaScript by providing</a:t>
            </a:r>
          </a:p>
          <a:p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abstractions over arrays of model instances; data-bound components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to stores to display lists or trees of data, delegating the sorting, ordering,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grouping of the data to the store. Data-bound views are tied to stores in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way that any change to the data of the store will be updated automatically on the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abstract entities that encapsulate the connection to a particular storage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mechanism, either local or remote. Ideally,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 applications are completely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oblivious to the fact that the data is stored locally or remotely; stores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proxies to isolate the rest of the application from the underlying location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5755-1075-4F70-8E0E-60EAC4E95B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56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1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2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34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0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open40.ctp.com:808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.com/products/touc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bryntum.com/products/siest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Mobile Development with </a:t>
            </a:r>
            <a:r>
              <a:rPr lang="en-US" sz="5100" dirty="0" err="1">
                <a:latin typeface="Segoe UI" panose="020B0502040204020203" pitchFamily="34" charset="0"/>
                <a:cs typeface="Segoe UI" panose="020B0502040204020203" pitchFamily="34" charset="0"/>
              </a:rPr>
              <a:t>Sencha</a:t>
            </a:r>
            <a:r>
              <a:rPr lang="en-US" sz="5100" dirty="0">
                <a:latin typeface="Segoe UI" panose="020B0502040204020203" pitchFamily="34" charset="0"/>
                <a:cs typeface="Segoe UI" panose="020B0502040204020203" pitchFamily="34" charset="0"/>
              </a:rPr>
              <a:t> Touch</a:t>
            </a:r>
            <a:endParaRPr lang="en-US" sz="5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Sovattha SOK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17.10.2013</a:t>
            </a:r>
            <a:endParaRPr lang="fr-CH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66" y="1404939"/>
            <a:ext cx="5292375" cy="20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Controllers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6386" y="1611866"/>
            <a:ext cx="9905998" cy="4034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Director of the Orchestra</a:t>
            </a:r>
          </a:p>
        </p:txBody>
      </p:sp>
      <p:pic>
        <p:nvPicPr>
          <p:cNvPr id="9218" name="Picture 2" descr="C:\Users\ssok\Documents\Sharepint\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3" y="2210726"/>
            <a:ext cx="9136496" cy="34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PPM Everywhere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http://projectopen40.ctp.com:8080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/>
          <a:stretch/>
        </p:blipFill>
        <p:spPr bwMode="auto">
          <a:xfrm>
            <a:off x="6280007" y="469278"/>
            <a:ext cx="3670078" cy="603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Getting</a:t>
            </a:r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further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 the API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the tools</a:t>
            </a:r>
          </a:p>
          <a:p>
            <a:pPr lvl="1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Sencha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Cmd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(Packaging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deploying)</a:t>
            </a:r>
          </a:p>
          <a:p>
            <a:pPr lvl="1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Sencha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Architect (IDE)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Siesta (Automated testing)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Links</a:t>
            </a:r>
          </a:p>
          <a:p>
            <a:pPr marL="274320" lvl="1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www.sencha.com/products/touch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http://www.bryntum.com/products/siesta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4320" lvl="1" indent="0">
              <a:buNone/>
            </a:pP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level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Separation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concerns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Rich documentation</a:t>
            </a:r>
          </a:p>
          <a:p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</a:p>
          <a:p>
            <a:pPr lvl="1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Steep learning curve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customize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Rich documentation…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11266" name="Picture 2" descr="http://www.theemployerhandbook.com/qan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38" y="1145621"/>
            <a:ext cx="6882524" cy="456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pt-PT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session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25" y="1366443"/>
            <a:ext cx="9905998" cy="403459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to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Development with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Ricardo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Cadima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31.10.2013 – 12:30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0" y="5987715"/>
            <a:ext cx="1829184" cy="6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pt-PT" dirty="0" smtClean="0">
                <a:latin typeface="Segoe UI" panose="020B0502040204020203" pitchFamily="34" charset="0"/>
                <a:cs typeface="Segoe UI" panose="020B0502040204020203" pitchFamily="34" charset="0"/>
              </a:rPr>
              <a:t>USG – </a:t>
            </a:r>
            <a:r>
              <a:rPr lang="pt-PT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pt-PT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pt-PT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pt-PT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r>
              <a:rPr lang="pt-PT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25" y="1366443"/>
            <a:ext cx="9905998" cy="4034590"/>
          </a:xfrm>
        </p:spPr>
        <p:txBody>
          <a:bodyPr>
            <a:noAutofit/>
          </a:bodyPr>
          <a:lstStyle/>
          <a:p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need speakers!</a:t>
            </a:r>
          </a:p>
          <a:p>
            <a:pPr marL="0" indent="0" algn="ctr">
              <a:buNone/>
            </a:pPr>
            <a:endParaRPr lang="en-US" sz="6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a topic and share your knowledge with everyone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0" y="5987715"/>
            <a:ext cx="1829184" cy="6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pt-PT" dirty="0">
                <a:latin typeface="Segoe UI" panose="020B0502040204020203" pitchFamily="34" charset="0"/>
                <a:ea typeface="Segoe UI"/>
                <a:cs typeface="Segoe UI" panose="020B0502040204020203" pitchFamily="34" charset="0"/>
              </a:rPr>
              <a:t>Sponsors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579" dirty="0">
              <a:latin typeface="Segoe UI"/>
              <a:ea typeface="Segoe UI"/>
              <a:cs typeface="Segoe UI"/>
            </a:endParaRPr>
          </a:p>
          <a:p>
            <a:pPr marL="0" indent="0">
              <a:buNone/>
            </a:pPr>
            <a:r>
              <a:rPr lang="en-US" sz="2579" dirty="0">
                <a:latin typeface="Segoe UI"/>
                <a:ea typeface="Segoe UI"/>
                <a:cs typeface="Segoe UI"/>
              </a:rPr>
              <a:t>www.ctp.com</a:t>
            </a:r>
          </a:p>
          <a:p>
            <a:pPr marL="0" indent="0">
              <a:buNone/>
            </a:pPr>
            <a:endParaRPr lang="en-US" sz="2579" dirty="0">
              <a:latin typeface="Segoe UI"/>
              <a:ea typeface="Segoe UI"/>
              <a:cs typeface="Segoe UI"/>
            </a:endParaRPr>
          </a:p>
          <a:p>
            <a:pPr marL="0" indent="0">
              <a:buNone/>
            </a:pPr>
            <a:endParaRPr lang="en-US" sz="2579" dirty="0">
              <a:latin typeface="Segoe UI"/>
              <a:ea typeface="Segoe UI"/>
              <a:cs typeface="Segoe UI"/>
            </a:endParaRPr>
          </a:p>
          <a:p>
            <a:pPr marL="0" indent="0">
              <a:buNone/>
            </a:pPr>
            <a:endParaRPr lang="en-US" sz="2579" dirty="0">
              <a:latin typeface="Segoe UI"/>
              <a:ea typeface="Segoe UI"/>
              <a:cs typeface="Segoe UI"/>
            </a:endParaRPr>
          </a:p>
          <a:p>
            <a:pPr marL="0" indent="0">
              <a:buNone/>
            </a:pPr>
            <a:r>
              <a:rPr lang="en-US" sz="2579" dirty="0">
                <a:latin typeface="Segoe UI"/>
                <a:ea typeface="Segoe UI"/>
                <a:cs typeface="Segoe UI"/>
              </a:rPr>
              <a:t>www.myteamworks.com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5" name="Picture 4" descr="myt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95" y="3905377"/>
            <a:ext cx="4435601" cy="1035939"/>
          </a:xfrm>
          <a:prstGeom prst="rect">
            <a:avLst/>
          </a:prstGeom>
        </p:spPr>
      </p:pic>
      <p:pic>
        <p:nvPicPr>
          <p:cNvPr id="6" name="Picture 5" descr="ct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18" y="1609408"/>
            <a:ext cx="3928753" cy="10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Sencha</a:t>
            </a:r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Touch</a:t>
            </a:r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HTML5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mobile application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Based on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famous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ExtJS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class system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91" y="319089"/>
            <a:ext cx="36576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9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HTML5 mobile application </a:t>
            </a:r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1026" name="Picture 2" descr="C:\Users\ssok\Documents\Sharepint\full-capabil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30" y="1533163"/>
            <a:ext cx="12192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sok\Documents\Sharepint\partial-capabilit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30" y="5253037"/>
            <a:ext cx="1257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sok\Documents\Sharepint\single-platfor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45" y="2944019"/>
            <a:ext cx="8382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sok\Documents\Sharepint\hybri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91" y="1392669"/>
            <a:ext cx="31908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sok\Documents\Sharepint\html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833" y="3438525"/>
            <a:ext cx="30099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sok\Documents\Sharepint\nativ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28" y="1392669"/>
            <a:ext cx="2667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sok\Documents\Sharepint\multiple-platform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67" y="3005931"/>
            <a:ext cx="9906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sok\Downloads\Native_html5_hybri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28" y="1392669"/>
            <a:ext cx="72469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Targets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Android, Blackberry, Windows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Phone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Smartphones, tablets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Desktop web browsers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1026" name="Picture 2" descr="C:\Users\ssok\Downloads\sencha-touch-2-devices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42" y="3116793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</a:t>
            </a:r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fr-CH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components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pic>
        <p:nvPicPr>
          <p:cNvPr id="4100" name="Picture 4" descr="http://docs.sencha.com/touch/2.3.0/guides/apps_intro/architecture-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2" y="1890712"/>
            <a:ext cx="87820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sok\Documents\Sharepint\vie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6" y="2421653"/>
            <a:ext cx="10902202" cy="33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6386" y="1611866"/>
            <a:ext cx="9905998" cy="4034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classes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Field types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Associations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Validations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Stores and proxies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Remote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Data-bound controls</a:t>
            </a:r>
          </a:p>
          <a:p>
            <a:pPr lvl="1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Dataview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</a:t>
            </a: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sok\Documents\Sharepint\Fo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8" y="2484124"/>
            <a:ext cx="9753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8968"/>
            <a:ext cx="9905998" cy="846221"/>
          </a:xfrm>
        </p:spPr>
        <p:txBody>
          <a:bodyPr/>
          <a:lstStyle/>
          <a:p>
            <a:r>
              <a:rPr lang="fr-CH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Forms</a:t>
            </a:r>
            <a:endParaRPr lang="fr-C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157"/>
            <a:ext cx="9905998" cy="4034590"/>
          </a:xfrm>
        </p:spPr>
        <p:txBody>
          <a:bodyPr>
            <a:noAutofit/>
          </a:bodyPr>
          <a:lstStyle/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987715"/>
            <a:ext cx="1829184" cy="6987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6386" y="1611866"/>
            <a:ext cx="9905998" cy="4034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 panel</a:t>
            </a:r>
          </a:p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Fieldset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Fields</a:t>
            </a: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780</TotalTime>
  <Words>472</Words>
  <Application>Microsoft Office PowerPoint</Application>
  <PresentationFormat>Custom</PresentationFormat>
  <Paragraphs>125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PowerPoint Presentation</vt:lpstr>
      <vt:lpstr>Sponsors</vt:lpstr>
      <vt:lpstr>Sencha Touch?</vt:lpstr>
      <vt:lpstr>HTML5 mobile application framework</vt:lpstr>
      <vt:lpstr>Targets</vt:lpstr>
      <vt:lpstr>High level components</vt:lpstr>
      <vt:lpstr>Views</vt:lpstr>
      <vt:lpstr>Models</vt:lpstr>
      <vt:lpstr>Forms</vt:lpstr>
      <vt:lpstr>Controllers</vt:lpstr>
      <vt:lpstr>Demo</vt:lpstr>
      <vt:lpstr>Getting further</vt:lpstr>
      <vt:lpstr>Conclusion</vt:lpstr>
      <vt:lpstr>Q&amp;A</vt:lpstr>
      <vt:lpstr>Next session</vt:lpstr>
      <vt:lpstr>USG – We need your help!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Cambridge underground sharepint</dc:title>
  <dc:creator>Carlos Rodrigues</dc:creator>
  <cp:lastModifiedBy>Sovattha Sok</cp:lastModifiedBy>
  <cp:revision>57</cp:revision>
  <dcterms:created xsi:type="dcterms:W3CDTF">2013-02-20T18:51:47Z</dcterms:created>
  <dcterms:modified xsi:type="dcterms:W3CDTF">2013-10-17T09:55:53Z</dcterms:modified>
</cp:coreProperties>
</file>