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7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57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3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2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7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6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BF197-419F-47E9-BBEA-75EFED0CFD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2" y="170890"/>
            <a:ext cx="3287485" cy="6574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0D7569-7D1D-45AE-98DE-69C6050431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3457292" y="57670"/>
            <a:ext cx="6012317" cy="4305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8D016-CFE1-45F8-A8CD-79F3DDF7B68D}"/>
              </a:ext>
            </a:extLst>
          </p:cNvPr>
          <p:cNvSpPr txBox="1"/>
          <p:nvPr/>
        </p:nvSpPr>
        <p:spPr>
          <a:xfrm>
            <a:off x="243834" y="12734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A71A4-E4B8-40D7-A685-37375CB83B62}"/>
              </a:ext>
            </a:extLst>
          </p:cNvPr>
          <p:cNvSpPr txBox="1"/>
          <p:nvPr/>
        </p:nvSpPr>
        <p:spPr>
          <a:xfrm>
            <a:off x="3449299" y="12734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308198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Allen</dc:creator>
  <cp:lastModifiedBy>Paul Allen</cp:lastModifiedBy>
  <cp:revision>1</cp:revision>
  <dcterms:created xsi:type="dcterms:W3CDTF">2019-08-14T13:44:27Z</dcterms:created>
  <dcterms:modified xsi:type="dcterms:W3CDTF">2019-08-14T13:44:55Z</dcterms:modified>
</cp:coreProperties>
</file>