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7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278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85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68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74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89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90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22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14/08/2019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36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14/08/2019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25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14/08/2019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48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38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73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45F2-54EB-4991-95D1-E21CADDE3ABA}" type="datetimeFigureOut">
              <a:rPr lang="en-GB" smtClean="0"/>
              <a:pPr/>
              <a:t>14/08/2019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29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EE0D1-CC9E-4DC4-A09D-6D673AE43C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" r="6549"/>
          <a:stretch/>
        </p:blipFill>
        <p:spPr>
          <a:xfrm>
            <a:off x="3488219" y="156761"/>
            <a:ext cx="5992104" cy="4153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77D765-7D2B-406F-B60E-6AB4BB12AE78}"/>
              </a:ext>
            </a:extLst>
          </p:cNvPr>
          <p:cNvSpPr txBox="1"/>
          <p:nvPr/>
        </p:nvSpPr>
        <p:spPr>
          <a:xfrm>
            <a:off x="243834" y="12734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96470-87F1-4B31-A2A9-F1156D79F08F}"/>
              </a:ext>
            </a:extLst>
          </p:cNvPr>
          <p:cNvSpPr txBox="1"/>
          <p:nvPr/>
        </p:nvSpPr>
        <p:spPr>
          <a:xfrm>
            <a:off x="3449299" y="12734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2186D-41B4-4224-8699-92834B26C1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81" y="60960"/>
            <a:ext cx="2832100" cy="67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326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Allen</dc:creator>
  <cp:lastModifiedBy>Paul Allen</cp:lastModifiedBy>
  <cp:revision>1</cp:revision>
  <dcterms:created xsi:type="dcterms:W3CDTF">2019-08-14T13:45:10Z</dcterms:created>
  <dcterms:modified xsi:type="dcterms:W3CDTF">2019-08-14T13:45:39Z</dcterms:modified>
</cp:coreProperties>
</file>