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6" r:id="rId3"/>
    <p:sldId id="257" r:id="rId4"/>
  </p:sldIdLst>
  <p:sldSz cx="6858000" cy="9906000" type="A4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4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7DF1-01DF-4B96-A27B-BA9E3B4EABD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E99-3754-42FA-BABC-0EFDBFCE0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31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7DF1-01DF-4B96-A27B-BA9E3B4EABD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E99-3754-42FA-BABC-0EFDBFCE0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9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7DF1-01DF-4B96-A27B-BA9E3B4EABD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E99-3754-42FA-BABC-0EFDBFCE0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97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7DF1-01DF-4B96-A27B-BA9E3B4EABD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E99-3754-42FA-BABC-0EFDBFCE0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3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7DF1-01DF-4B96-A27B-BA9E3B4EABD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E99-3754-42FA-BABC-0EFDBFCE0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90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7DF1-01DF-4B96-A27B-BA9E3B4EABD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E99-3754-42FA-BABC-0EFDBFCE0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00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7DF1-01DF-4B96-A27B-BA9E3B4EABD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E99-3754-42FA-BABC-0EFDBFCE0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0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7DF1-01DF-4B96-A27B-BA9E3B4EABD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E99-3754-42FA-BABC-0EFDBFCE0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42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7DF1-01DF-4B96-A27B-BA9E3B4EABD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E99-3754-42FA-BABC-0EFDBFCE0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21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7DF1-01DF-4B96-A27B-BA9E3B4EABD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E99-3754-42FA-BABC-0EFDBFCE0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7DF1-01DF-4B96-A27B-BA9E3B4EABD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E99-3754-42FA-BABC-0EFDBFCE0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1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7DF1-01DF-4B96-A27B-BA9E3B4EABD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4E99-3754-42FA-BABC-0EFDBFCE0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79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3BC54D-08CE-2744-8F9B-BC771A1C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38208" cy="957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BB08C6-3528-8F45-9EA9-3B12795D0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733"/>
            <a:ext cx="6858000" cy="48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6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268323" y="2979713"/>
            <a:ext cx="34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68323" y="4878648"/>
            <a:ext cx="34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82314" y="3589313"/>
            <a:ext cx="34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68323" y="6516691"/>
            <a:ext cx="34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95006" y="7138817"/>
            <a:ext cx="34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6F64C-B6E9-2743-A375-4396A0BA4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3" y="393891"/>
            <a:ext cx="5521192" cy="42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3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9556</TotalTime>
  <Words>5</Words>
  <Application>Microsoft Macintosh PowerPoint</Application>
  <PresentationFormat>A4 Paper (210x297 mm)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Tereza Cindrova</dc:creator>
  <cp:lastModifiedBy>Microsoft Office User</cp:lastModifiedBy>
  <cp:revision>100</cp:revision>
  <cp:lastPrinted>2019-12-05T12:49:38Z</cp:lastPrinted>
  <dcterms:created xsi:type="dcterms:W3CDTF">2019-11-14T11:04:06Z</dcterms:created>
  <dcterms:modified xsi:type="dcterms:W3CDTF">2019-12-09T11:03:44Z</dcterms:modified>
</cp:coreProperties>
</file>