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7FD4E-49F2-4115-B8D0-E67B3A5030A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4C792-23AE-4629-99A8-24C62634B680}">
      <dgm:prSet/>
      <dgm:spPr>
        <a:solidFill>
          <a:srgbClr val="FFFFE5"/>
        </a:solidFill>
      </dgm:spPr>
      <dgm:t>
        <a:bodyPr/>
        <a:lstStyle/>
        <a:p>
          <a:r>
            <a:rPr lang="en-US" dirty="0"/>
            <a:t>828 Articles extracted for the month of Sept.1 - Oct5.</a:t>
          </a:r>
        </a:p>
        <a:p>
          <a:r>
            <a:rPr lang="en-US" dirty="0"/>
            <a:t>544 Articles (66%) had 1 or more Keywords</a:t>
          </a:r>
        </a:p>
        <a:p>
          <a:r>
            <a:rPr lang="en-US" dirty="0"/>
            <a:t>(34%) of Articles used none</a:t>
          </a:r>
        </a:p>
        <a:p>
          <a:r>
            <a:rPr lang="en-US" dirty="0"/>
            <a:t>544 Articles used 1657 Unique Keywords with a total usage count of 3356</a:t>
          </a:r>
        </a:p>
        <a:p>
          <a:r>
            <a:rPr lang="en-US" dirty="0"/>
            <a:t>57 Keywords (3.4%) represented 50% of Keywords used</a:t>
          </a:r>
        </a:p>
        <a:p>
          <a:r>
            <a:rPr lang="en-US" b="1" dirty="0"/>
            <a:t>Top 25% of Percent of ALL Keyword usage is Represented by just 16 Keywords</a:t>
          </a:r>
          <a:endParaRPr lang="en-US" dirty="0"/>
        </a:p>
        <a:p>
          <a:r>
            <a:rPr lang="en-US" b="1" dirty="0"/>
            <a:t>66% of those are about U.S. Politics</a:t>
          </a:r>
          <a:endParaRPr lang="en-US" dirty="0"/>
        </a:p>
      </dgm:t>
    </dgm:pt>
    <dgm:pt modelId="{1DF307D6-1068-4E3D-8ABE-C1F0753F0D6F}" type="parTrans" cxnId="{F4AB73B8-AE05-46DB-BF5F-B56BFC3B38A9}">
      <dgm:prSet/>
      <dgm:spPr/>
      <dgm:t>
        <a:bodyPr/>
        <a:lstStyle/>
        <a:p>
          <a:endParaRPr lang="en-US"/>
        </a:p>
      </dgm:t>
    </dgm:pt>
    <dgm:pt modelId="{6CEA3719-50E0-4DE9-A8F9-AADEB39484A4}" type="sibTrans" cxnId="{F4AB73B8-AE05-46DB-BF5F-B56BFC3B38A9}">
      <dgm:prSet/>
      <dgm:spPr/>
      <dgm:t>
        <a:bodyPr/>
        <a:lstStyle/>
        <a:p>
          <a:endParaRPr lang="en-US"/>
        </a:p>
      </dgm:t>
    </dgm:pt>
    <dgm:pt modelId="{64CFACE0-4348-4DD5-B42E-9A561CED309F}" type="pres">
      <dgm:prSet presAssocID="{2DD7FD4E-49F2-4115-B8D0-E67B3A5030AA}" presName="linear" presStyleCnt="0">
        <dgm:presLayoutVars>
          <dgm:animLvl val="lvl"/>
          <dgm:resizeHandles val="exact"/>
        </dgm:presLayoutVars>
      </dgm:prSet>
      <dgm:spPr/>
    </dgm:pt>
    <dgm:pt modelId="{FBB72779-1997-4F3D-A087-408671E7C7A6}" type="pres">
      <dgm:prSet presAssocID="{D674C792-23AE-4629-99A8-24C62634B6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464E64-4F8B-4448-9029-EF29D38AFBD8}" type="presOf" srcId="{D674C792-23AE-4629-99A8-24C62634B680}" destId="{FBB72779-1997-4F3D-A087-408671E7C7A6}" srcOrd="0" destOrd="0" presId="urn:microsoft.com/office/officeart/2005/8/layout/vList2"/>
    <dgm:cxn modelId="{7760B36A-8209-4111-8520-86F2B27E1429}" type="presOf" srcId="{2DD7FD4E-49F2-4115-B8D0-E67B3A5030AA}" destId="{64CFACE0-4348-4DD5-B42E-9A561CED309F}" srcOrd="0" destOrd="0" presId="urn:microsoft.com/office/officeart/2005/8/layout/vList2"/>
    <dgm:cxn modelId="{F4AB73B8-AE05-46DB-BF5F-B56BFC3B38A9}" srcId="{2DD7FD4E-49F2-4115-B8D0-E67B3A5030AA}" destId="{D674C792-23AE-4629-99A8-24C62634B680}" srcOrd="0" destOrd="0" parTransId="{1DF307D6-1068-4E3D-8ABE-C1F0753F0D6F}" sibTransId="{6CEA3719-50E0-4DE9-A8F9-AADEB39484A4}"/>
    <dgm:cxn modelId="{8E8E12FD-9C8E-4A73-8BF6-347EB9273382}" type="presParOf" srcId="{64CFACE0-4348-4DD5-B42E-9A561CED309F}" destId="{FBB72779-1997-4F3D-A087-408671E7C7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72779-1997-4F3D-A087-408671E7C7A6}">
      <dsp:nvSpPr>
        <dsp:cNvPr id="0" name=""/>
        <dsp:cNvSpPr/>
      </dsp:nvSpPr>
      <dsp:spPr>
        <a:xfrm>
          <a:off x="0" y="41317"/>
          <a:ext cx="3416395" cy="1872000"/>
        </a:xfrm>
        <a:prstGeom prst="roundRect">
          <a:avLst/>
        </a:prstGeom>
        <a:solidFill>
          <a:srgbClr val="FFFFE5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828 Articles extracted for the month of Sept.1 - Oct5.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544 Articles (66%) had 1 or more Keywords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(34%) of Articles used none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544 Articles used 1657 Unique Keywords with a total usage count of 3356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57 Keywords (3.4%) represented 50% of Keywords used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Top 25% of Percent of ALL Keyword usage is Represented by just 16 Keywords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66% of those are about U.S. Politics</a:t>
          </a:r>
          <a:endParaRPr lang="en-US" sz="1000" kern="1200" dirty="0"/>
        </a:p>
      </dsp:txBody>
      <dsp:txXfrm>
        <a:off x="91384" y="132701"/>
        <a:ext cx="3233627" cy="168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653E-552B-45CF-9EA1-C3FD9A78B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ACC91-EC22-4C6D-A007-DA0C18702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29D4-795B-4E56-85A1-3244BDBC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422E-2222-431F-AAB5-4346C623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BA6E-5572-4CFA-BC2A-99266849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FBC-1018-444F-BA43-CCA0F003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770C9-5B74-466C-B72A-49F88F430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CCC-EED2-4272-A619-DDB27C19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0147-9F8C-4743-94A5-3DA62C76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1302-2CF5-42D4-8277-BE52FA5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1F346-EBF4-4400-8059-17F58F33D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D4454-07D8-4961-BB9A-83A8D073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43E8-0010-40E8-9CEE-782B1E1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DE58-8D81-4A50-AC5C-7E2C6B65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D5D7-E6CB-4F1F-A1E1-411EFFAB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982E-70ED-4392-8614-CDEDAA61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5BE-3E66-4494-8BEF-784F3A53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CEDB-549F-4F26-808E-C5544058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12F2-83D8-41E8-B6F2-C3A10A0C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8A28-80BA-443A-B0D9-878EFCD5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A080-4FA0-4379-9E9A-94FACF51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29DA-FBEA-4E20-ABA0-6AD6D8A5C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99E9-B387-46FE-BD40-AB1DFAAD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A4119-B9C7-4083-871D-309BAEC4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E115-11E8-44B3-B2A1-FEEA882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D14D-71F3-4F5D-97EF-361FF96C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0FD2-A18D-49E1-9463-5369E1BFF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732A-A361-4A1A-BFFC-0CC035CB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18DDC-3410-41D1-A489-F6688CDE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81C0-0B98-4A17-A63A-EF7C77AF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694CC-BC0F-4045-8B3D-217E25F9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0D05-3F0F-4410-9C5F-8E5567E8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7377D-C26E-40C2-9298-601A037AE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A352B-97F7-41E4-8ED9-A9D469F59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CCD52-6E76-4798-A39F-4A1E05980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3AC40-CDF8-45D6-ADCE-3CC57227E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6C980-2CD7-4E29-9D5F-D409B776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B0A7B-A74C-4338-BC89-61CCAA4E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AB2C2-7310-4A25-A375-EE90854C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0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858-2A63-46A1-BF6E-DCB6C2F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E306-BAAD-4BDD-8BC0-0EBDECC7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7EF65-BCB6-49EE-A11C-A1EBBD07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CD8E6-1E11-4E8B-ABF2-54FAB89D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0166D-55C1-4631-B2C7-3374A3A3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E3039-3E01-4F37-801A-C5FB907C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18C0-8812-4B30-9ED9-282B5261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E5A1-5009-44E3-A801-8283B432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C064-A1CF-490C-89A8-6B653B50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16EE-2020-432B-BBFF-0C707117C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8EDA-3349-469D-8194-65CFD196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94079-B771-44FF-A612-FC56FA36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C260-7274-49A3-8873-36DAF7C7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0391-6604-456A-996E-DCA67E5C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44A7A-BEDC-42D6-B721-E78C60D23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CCE11-CD6D-4629-A8CD-8042F8136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65D40-DF60-447B-81F0-968C83E9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3FBA8-6AC9-47D8-B1A6-894B5E63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C499F-F166-457C-811E-E1284481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E8EF-C310-4992-A176-EFD470E2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F343E-71EF-44C1-8929-3ECC542C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C7AD-B88B-465F-89FE-02828BC55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C6C13-9B9E-4A8C-BB3E-D50729AD8A7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3CB5-8453-4694-B98C-3D5E7F847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EF14-5B0D-4A06-91D7-677081C89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457E-05D4-49AA-BB5F-D5E6D09E1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37E50-804A-4BF8-BA90-4A5C3DE7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60" y="755009"/>
            <a:ext cx="9782240" cy="6019101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D8A82A5-E4A0-410D-A014-6285248B1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316985"/>
              </p:ext>
            </p:extLst>
          </p:nvPr>
        </p:nvGraphicFramePr>
        <p:xfrm>
          <a:off x="73424" y="83890"/>
          <a:ext cx="3416395" cy="195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042D1D-80FC-4265-8109-C4406669DC4A}"/>
              </a:ext>
            </a:extLst>
          </p:cNvPr>
          <p:cNvSpPr txBox="1"/>
          <p:nvPr/>
        </p:nvSpPr>
        <p:spPr>
          <a:xfrm>
            <a:off x="4404221" y="219395"/>
            <a:ext cx="5570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Keyword Usage by New York Times Authors</a:t>
            </a:r>
          </a:p>
        </p:txBody>
      </p:sp>
    </p:spTree>
    <p:extLst>
      <p:ext uri="{BB962C8B-B14F-4D97-AF65-F5344CB8AC3E}">
        <p14:creationId xmlns:p14="http://schemas.microsoft.com/office/powerpoint/2010/main" val="32658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828 Articles were extracted for the month of Sept-Oct. 544 Articles (66%) had 1 or more Keywards.  284 Articles (34%)used none  544 Articles used  a total of 1657 Unique Keywords with a total usage count of 3356 Only 57 Keywords (3.4%) were used to represent top 50.14% of Keywords used. Top 25% of Percent of ALL Keyword usage is Represented by just 16 Keywords and 66% of those are about U.S. Politics</dc:title>
  <dc:creator>Kenneth Edwards</dc:creator>
  <cp:lastModifiedBy>Kenneth Edwards</cp:lastModifiedBy>
  <cp:revision>6</cp:revision>
  <dcterms:created xsi:type="dcterms:W3CDTF">2019-10-09T00:32:33Z</dcterms:created>
  <dcterms:modified xsi:type="dcterms:W3CDTF">2019-10-09T01:55:16Z</dcterms:modified>
</cp:coreProperties>
</file>